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2" r:id="rId1"/>
  </p:sldMasterIdLst>
  <p:notesMasterIdLst>
    <p:notesMasterId r:id="rId15"/>
  </p:notesMasterIdLst>
  <p:sldIdLst>
    <p:sldId id="357" r:id="rId2"/>
    <p:sldId id="361" r:id="rId3"/>
    <p:sldId id="360" r:id="rId4"/>
    <p:sldId id="358" r:id="rId5"/>
    <p:sldId id="359" r:id="rId6"/>
    <p:sldId id="362" r:id="rId7"/>
    <p:sldId id="370" r:id="rId8"/>
    <p:sldId id="365" r:id="rId9"/>
    <p:sldId id="371" r:id="rId10"/>
    <p:sldId id="367" r:id="rId11"/>
    <p:sldId id="366" r:id="rId12"/>
    <p:sldId id="368" r:id="rId13"/>
    <p:sldId id="369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2"/>
    <a:srgbClr val="006600"/>
    <a:srgbClr val="FF0000"/>
    <a:srgbClr val="00FF00"/>
    <a:srgbClr val="EAC114"/>
    <a:srgbClr val="9FA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CC98A-5C74-4A29-BBAE-18DE870C2FC3}" v="9" dt="2020-05-28T16:49:12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9" autoAdjust="0"/>
    <p:restoredTop sz="96357" autoAdjust="0"/>
  </p:normalViewPr>
  <p:slideViewPr>
    <p:cSldViewPr snapToGrid="0" showGuides="1">
      <p:cViewPr varScale="1">
        <p:scale>
          <a:sx n="114" d="100"/>
          <a:sy n="114" d="100"/>
        </p:scale>
        <p:origin x="1638" y="84"/>
      </p:cViewPr>
      <p:guideLst>
        <p:guide orient="horz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ii Opikun" userId="7a49298c2ce67364" providerId="LiveId" clId="{2D3CC98A-5C74-4A29-BBAE-18DE870C2FC3}"/>
    <pc:docChg chg="undo redo custSel modSld">
      <pc:chgData name="Andrii Opikun" userId="7a49298c2ce67364" providerId="LiveId" clId="{2D3CC98A-5C74-4A29-BBAE-18DE870C2FC3}" dt="2020-05-28T16:49:25.530" v="1002" actId="404"/>
      <pc:docMkLst>
        <pc:docMk/>
      </pc:docMkLst>
      <pc:sldChg chg="modSp mod">
        <pc:chgData name="Andrii Opikun" userId="7a49298c2ce67364" providerId="LiveId" clId="{2D3CC98A-5C74-4A29-BBAE-18DE870C2FC3}" dt="2020-05-28T15:34:05.227" v="40" actId="122"/>
        <pc:sldMkLst>
          <pc:docMk/>
          <pc:sldMk cId="1928336521" sldId="357"/>
        </pc:sldMkLst>
        <pc:spChg chg="mod">
          <ac:chgData name="Andrii Opikun" userId="7a49298c2ce67364" providerId="LiveId" clId="{2D3CC98A-5C74-4A29-BBAE-18DE870C2FC3}" dt="2020-05-28T15:34:05.227" v="40" actId="122"/>
          <ac:spMkLst>
            <pc:docMk/>
            <pc:sldMk cId="1928336521" sldId="357"/>
            <ac:spMk id="4" creationId="{388793C2-E65A-49FB-A1D4-F788A4BDD329}"/>
          </ac:spMkLst>
        </pc:spChg>
      </pc:sldChg>
      <pc:sldChg chg="modSp mod">
        <pc:chgData name="Andrii Opikun" userId="7a49298c2ce67364" providerId="LiveId" clId="{2D3CC98A-5C74-4A29-BBAE-18DE870C2FC3}" dt="2020-05-28T15:57:13.854" v="616" actId="27636"/>
        <pc:sldMkLst>
          <pc:docMk/>
          <pc:sldMk cId="277783475" sldId="358"/>
        </pc:sldMkLst>
        <pc:spChg chg="mod">
          <ac:chgData name="Andrii Opikun" userId="7a49298c2ce67364" providerId="LiveId" clId="{2D3CC98A-5C74-4A29-BBAE-18DE870C2FC3}" dt="2020-05-28T15:54:27.965" v="401" actId="20577"/>
          <ac:spMkLst>
            <pc:docMk/>
            <pc:sldMk cId="277783475" sldId="358"/>
            <ac:spMk id="4" creationId="{388793C2-E65A-49FB-A1D4-F788A4BDD329}"/>
          </ac:spMkLst>
        </pc:spChg>
        <pc:spChg chg="mod">
          <ac:chgData name="Andrii Opikun" userId="7a49298c2ce67364" providerId="LiveId" clId="{2D3CC98A-5C74-4A29-BBAE-18DE870C2FC3}" dt="2020-05-28T15:57:13.854" v="616" actId="27636"/>
          <ac:spMkLst>
            <pc:docMk/>
            <pc:sldMk cId="277783475" sldId="358"/>
            <ac:spMk id="7" creationId="{384C0767-C619-491F-826B-60EE1B0F84A4}"/>
          </ac:spMkLst>
        </pc:spChg>
      </pc:sldChg>
      <pc:sldChg chg="modSp mod">
        <pc:chgData name="Andrii Opikun" userId="7a49298c2ce67364" providerId="LiveId" clId="{2D3CC98A-5C74-4A29-BBAE-18DE870C2FC3}" dt="2020-05-28T16:34:11.941" v="646" actId="20577"/>
        <pc:sldMkLst>
          <pc:docMk/>
          <pc:sldMk cId="1423255462" sldId="359"/>
        </pc:sldMkLst>
        <pc:spChg chg="mod">
          <ac:chgData name="Andrii Opikun" userId="7a49298c2ce67364" providerId="LiveId" clId="{2D3CC98A-5C74-4A29-BBAE-18DE870C2FC3}" dt="2020-05-28T16:34:11.941" v="646" actId="20577"/>
          <ac:spMkLst>
            <pc:docMk/>
            <pc:sldMk cId="1423255462" sldId="359"/>
            <ac:spMk id="4" creationId="{388793C2-E65A-49FB-A1D4-F788A4BDD329}"/>
          </ac:spMkLst>
        </pc:spChg>
      </pc:sldChg>
      <pc:sldChg chg="modSp mod">
        <pc:chgData name="Andrii Opikun" userId="7a49298c2ce67364" providerId="LiveId" clId="{2D3CC98A-5C74-4A29-BBAE-18DE870C2FC3}" dt="2020-05-28T15:54:15.781" v="385" actId="20577"/>
        <pc:sldMkLst>
          <pc:docMk/>
          <pc:sldMk cId="3121372946" sldId="360"/>
        </pc:sldMkLst>
        <pc:spChg chg="mod">
          <ac:chgData name="Andrii Opikun" userId="7a49298c2ce67364" providerId="LiveId" clId="{2D3CC98A-5C74-4A29-BBAE-18DE870C2FC3}" dt="2020-05-28T15:49:52.611" v="124" actId="20577"/>
          <ac:spMkLst>
            <pc:docMk/>
            <pc:sldMk cId="3121372946" sldId="360"/>
            <ac:spMk id="4" creationId="{388793C2-E65A-49FB-A1D4-F788A4BDD329}"/>
          </ac:spMkLst>
        </pc:spChg>
        <pc:spChg chg="mod">
          <ac:chgData name="Andrii Opikun" userId="7a49298c2ce67364" providerId="LiveId" clId="{2D3CC98A-5C74-4A29-BBAE-18DE870C2FC3}" dt="2020-05-28T15:54:15.781" v="385" actId="20577"/>
          <ac:spMkLst>
            <pc:docMk/>
            <pc:sldMk cId="3121372946" sldId="360"/>
            <ac:spMk id="7" creationId="{384C0767-C619-491F-826B-60EE1B0F84A4}"/>
          </ac:spMkLst>
        </pc:spChg>
      </pc:sldChg>
      <pc:sldChg chg="modSp mod">
        <pc:chgData name="Andrii Opikun" userId="7a49298c2ce67364" providerId="LiveId" clId="{2D3CC98A-5C74-4A29-BBAE-18DE870C2FC3}" dt="2020-05-28T16:43:57.029" v="883" actId="20577"/>
        <pc:sldMkLst>
          <pc:docMk/>
          <pc:sldMk cId="1696077774" sldId="361"/>
        </pc:sldMkLst>
        <pc:spChg chg="mod">
          <ac:chgData name="Andrii Opikun" userId="7a49298c2ce67364" providerId="LiveId" clId="{2D3CC98A-5C74-4A29-BBAE-18DE870C2FC3}" dt="2020-05-28T16:43:57.029" v="883" actId="20577"/>
          <ac:spMkLst>
            <pc:docMk/>
            <pc:sldMk cId="1696077774" sldId="361"/>
            <ac:spMk id="3" creationId="{00000000-0000-0000-0000-000000000000}"/>
          </ac:spMkLst>
        </pc:spChg>
      </pc:sldChg>
      <pc:sldChg chg="modSp mod">
        <pc:chgData name="Andrii Opikun" userId="7a49298c2ce67364" providerId="LiveId" clId="{2D3CC98A-5C74-4A29-BBAE-18DE870C2FC3}" dt="2020-05-28T16:34:27.236" v="660" actId="20577"/>
        <pc:sldMkLst>
          <pc:docMk/>
          <pc:sldMk cId="1333268065" sldId="362"/>
        </pc:sldMkLst>
        <pc:spChg chg="mod">
          <ac:chgData name="Andrii Opikun" userId="7a49298c2ce67364" providerId="LiveId" clId="{2D3CC98A-5C74-4A29-BBAE-18DE870C2FC3}" dt="2020-05-28T16:34:27.236" v="660" actId="20577"/>
          <ac:spMkLst>
            <pc:docMk/>
            <pc:sldMk cId="1333268065" sldId="362"/>
            <ac:spMk id="4" creationId="{388793C2-E65A-49FB-A1D4-F788A4BDD329}"/>
          </ac:spMkLst>
        </pc:spChg>
      </pc:sldChg>
      <pc:sldChg chg="delSp modSp mod">
        <pc:chgData name="Andrii Opikun" userId="7a49298c2ce67364" providerId="LiveId" clId="{2D3CC98A-5C74-4A29-BBAE-18DE870C2FC3}" dt="2020-05-28T16:42:03.610" v="811" actId="478"/>
        <pc:sldMkLst>
          <pc:docMk/>
          <pc:sldMk cId="4034914472" sldId="365"/>
        </pc:sldMkLst>
        <pc:spChg chg="mod">
          <ac:chgData name="Andrii Opikun" userId="7a49298c2ce67364" providerId="LiveId" clId="{2D3CC98A-5C74-4A29-BBAE-18DE870C2FC3}" dt="2020-05-28T16:39:52.376" v="791"/>
          <ac:spMkLst>
            <pc:docMk/>
            <pc:sldMk cId="4034914472" sldId="365"/>
            <ac:spMk id="2" creationId="{00000000-0000-0000-0000-000000000000}"/>
          </ac:spMkLst>
        </pc:spChg>
        <pc:picChg chg="del">
          <ac:chgData name="Andrii Opikun" userId="7a49298c2ce67364" providerId="LiveId" clId="{2D3CC98A-5C74-4A29-BBAE-18DE870C2FC3}" dt="2020-05-28T16:42:03.610" v="811" actId="478"/>
          <ac:picMkLst>
            <pc:docMk/>
            <pc:sldMk cId="4034914472" sldId="365"/>
            <ac:picMk id="1026" creationId="{00000000-0000-0000-0000-000000000000}"/>
          </ac:picMkLst>
        </pc:picChg>
      </pc:sldChg>
      <pc:sldChg chg="modSp mod">
        <pc:chgData name="Andrii Opikun" userId="7a49298c2ce67364" providerId="LiveId" clId="{2D3CC98A-5C74-4A29-BBAE-18DE870C2FC3}" dt="2020-05-28T16:45:24.628" v="926" actId="404"/>
        <pc:sldMkLst>
          <pc:docMk/>
          <pc:sldMk cId="4225803159" sldId="366"/>
        </pc:sldMkLst>
        <pc:spChg chg="mod">
          <ac:chgData name="Andrii Opikun" userId="7a49298c2ce67364" providerId="LiveId" clId="{2D3CC98A-5C74-4A29-BBAE-18DE870C2FC3}" dt="2020-05-28T16:45:24.628" v="926" actId="404"/>
          <ac:spMkLst>
            <pc:docMk/>
            <pc:sldMk cId="4225803159" sldId="366"/>
            <ac:spMk id="2" creationId="{00000000-0000-0000-0000-000000000000}"/>
          </ac:spMkLst>
        </pc:spChg>
      </pc:sldChg>
      <pc:sldChg chg="modSp mod">
        <pc:chgData name="Andrii Opikun" userId="7a49298c2ce67364" providerId="LiveId" clId="{2D3CC98A-5C74-4A29-BBAE-18DE870C2FC3}" dt="2020-05-28T16:43:46.685" v="869" actId="404"/>
        <pc:sldMkLst>
          <pc:docMk/>
          <pc:sldMk cId="3726137948" sldId="367"/>
        </pc:sldMkLst>
        <pc:spChg chg="mod">
          <ac:chgData name="Andrii Opikun" userId="7a49298c2ce67364" providerId="LiveId" clId="{2D3CC98A-5C74-4A29-BBAE-18DE870C2FC3}" dt="2020-05-28T16:43:46.685" v="869" actId="404"/>
          <ac:spMkLst>
            <pc:docMk/>
            <pc:sldMk cId="3726137948" sldId="367"/>
            <ac:spMk id="2" creationId="{00000000-0000-0000-0000-000000000000}"/>
          </ac:spMkLst>
        </pc:spChg>
      </pc:sldChg>
      <pc:sldChg chg="modSp mod">
        <pc:chgData name="Andrii Opikun" userId="7a49298c2ce67364" providerId="LiveId" clId="{2D3CC98A-5C74-4A29-BBAE-18DE870C2FC3}" dt="2020-05-28T16:48:47.640" v="999" actId="20577"/>
        <pc:sldMkLst>
          <pc:docMk/>
          <pc:sldMk cId="3353314245" sldId="368"/>
        </pc:sldMkLst>
        <pc:spChg chg="mod">
          <ac:chgData name="Andrii Opikun" userId="7a49298c2ce67364" providerId="LiveId" clId="{2D3CC98A-5C74-4A29-BBAE-18DE870C2FC3}" dt="2020-05-28T16:45:47.151" v="947" actId="20577"/>
          <ac:spMkLst>
            <pc:docMk/>
            <pc:sldMk cId="3353314245" sldId="368"/>
            <ac:spMk id="2" creationId="{00000000-0000-0000-0000-000000000000}"/>
          </ac:spMkLst>
        </pc:spChg>
        <pc:spChg chg="mod">
          <ac:chgData name="Andrii Opikun" userId="7a49298c2ce67364" providerId="LiveId" clId="{2D3CC98A-5C74-4A29-BBAE-18DE870C2FC3}" dt="2020-05-28T16:48:47.640" v="999" actId="20577"/>
          <ac:spMkLst>
            <pc:docMk/>
            <pc:sldMk cId="3353314245" sldId="368"/>
            <ac:spMk id="3" creationId="{00000000-0000-0000-0000-000000000000}"/>
          </ac:spMkLst>
        </pc:spChg>
      </pc:sldChg>
      <pc:sldChg chg="modSp mod">
        <pc:chgData name="Andrii Opikun" userId="7a49298c2ce67364" providerId="LiveId" clId="{2D3CC98A-5C74-4A29-BBAE-18DE870C2FC3}" dt="2020-05-28T16:49:25.530" v="1002" actId="404"/>
        <pc:sldMkLst>
          <pc:docMk/>
          <pc:sldMk cId="2580769691" sldId="369"/>
        </pc:sldMkLst>
        <pc:spChg chg="mod">
          <ac:chgData name="Andrii Opikun" userId="7a49298c2ce67364" providerId="LiveId" clId="{2D3CC98A-5C74-4A29-BBAE-18DE870C2FC3}" dt="2020-05-28T16:49:25.530" v="1002" actId="404"/>
          <ac:spMkLst>
            <pc:docMk/>
            <pc:sldMk cId="2580769691" sldId="369"/>
            <ac:spMk id="2" creationId="{00000000-0000-0000-0000-000000000000}"/>
          </ac:spMkLst>
        </pc:spChg>
      </pc:sldChg>
      <pc:sldChg chg="modSp mod">
        <pc:chgData name="Andrii Opikun" userId="7a49298c2ce67364" providerId="LiveId" clId="{2D3CC98A-5C74-4A29-BBAE-18DE870C2FC3}" dt="2020-05-28T16:36:38.587" v="773" actId="20577"/>
        <pc:sldMkLst>
          <pc:docMk/>
          <pc:sldMk cId="2243604092" sldId="370"/>
        </pc:sldMkLst>
        <pc:graphicFrameChg chg="mod modGraphic">
          <ac:chgData name="Andrii Opikun" userId="7a49298c2ce67364" providerId="LiveId" clId="{2D3CC98A-5C74-4A29-BBAE-18DE870C2FC3}" dt="2020-05-28T16:36:38.587" v="773" actId="20577"/>
          <ac:graphicFrameMkLst>
            <pc:docMk/>
            <pc:sldMk cId="2243604092" sldId="370"/>
            <ac:graphicFrameMk id="6" creationId="{0A41EF6C-2163-47C4-9A4E-D93AD1A19536}"/>
          </ac:graphicFrameMkLst>
        </pc:graphicFrameChg>
      </pc:sldChg>
      <pc:sldChg chg="modSp mod">
        <pc:chgData name="Andrii Opikun" userId="7a49298c2ce67364" providerId="LiveId" clId="{2D3CC98A-5C74-4A29-BBAE-18DE870C2FC3}" dt="2020-05-28T16:43:18.952" v="866" actId="20577"/>
        <pc:sldMkLst>
          <pc:docMk/>
          <pc:sldMk cId="598337509" sldId="371"/>
        </pc:sldMkLst>
        <pc:spChg chg="mod">
          <ac:chgData name="Andrii Opikun" userId="7a49298c2ce67364" providerId="LiveId" clId="{2D3CC98A-5C74-4A29-BBAE-18DE870C2FC3}" dt="2020-05-28T16:43:18.952" v="866" actId="20577"/>
          <ac:spMkLst>
            <pc:docMk/>
            <pc:sldMk cId="598337509" sldId="37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19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ru-RU" dirty="0"/>
          </a:p>
        </p:txBody>
      </p:sp>
      <p:sp>
        <p:nvSpPr>
          <p:cNvPr id="7171" name="Rectangle 8194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ru-RU" dirty="0"/>
          </a:p>
        </p:txBody>
      </p:sp>
      <p:sp>
        <p:nvSpPr>
          <p:cNvPr id="19460" name="Rectangle 819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Notes Placeholder 1536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819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ru-RU" dirty="0"/>
          </a:p>
        </p:txBody>
      </p:sp>
      <p:sp>
        <p:nvSpPr>
          <p:cNvPr id="15367" name="Slide Number Placeholder 1536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89BA206A-0D1F-4975-BECD-E879D0E853DF}" type="slidenum">
              <a:rPr lang="en-US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8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522414"/>
            <a:ext cx="7772400" cy="1294266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357" y="4082371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2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12421"/>
            <a:ext cx="1971675" cy="47645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12421"/>
            <a:ext cx="5800725" cy="47645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46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64AE-0555-466C-8468-38079BFA4DFE}" type="slidenum">
              <a:rPr lang="en-US"/>
              <a:pPr>
                <a:defRPr/>
              </a:pPr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5768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0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83168"/>
            <a:ext cx="7886700" cy="127838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71800"/>
            <a:ext cx="7886700" cy="18605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85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28899"/>
            <a:ext cx="3886200" cy="354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691721"/>
            <a:ext cx="3886200" cy="34852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1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870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698296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690257"/>
            <a:ext cx="3868340" cy="2499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269829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690257"/>
            <a:ext cx="3887391" cy="2499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6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6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10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30778"/>
            <a:ext cx="2949178" cy="13797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453243"/>
            <a:ext cx="4629150" cy="44078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10542"/>
            <a:ext cx="2949178" cy="3158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71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47106"/>
            <a:ext cx="2949178" cy="144507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47106"/>
            <a:ext cx="4629150" cy="45139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92186"/>
            <a:ext cx="2949178" cy="30768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52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4" cstate="print"/>
          <a:srcRect l="26249"/>
          <a:stretch>
            <a:fillRect/>
          </a:stretch>
        </p:blipFill>
        <p:spPr bwMode="auto">
          <a:xfrm>
            <a:off x="0" y="0"/>
            <a:ext cx="9180512" cy="700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94065"/>
            <a:ext cx="7886700" cy="1018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800350"/>
            <a:ext cx="7886700" cy="3376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6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rgbClr val="002060"/>
          </a:solidFill>
          <a:latin typeface="Etelka Light Pro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Просто о Параканое</a:t>
            </a:r>
            <a:endParaRPr lang="x-none" dirty="0"/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512334"/>
            <a:ext cx="2923308" cy="1936218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79" y="2512333"/>
            <a:ext cx="2923311" cy="19362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07" y="4350468"/>
            <a:ext cx="2923309" cy="193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3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Приспособления, чтобы поместиться в лодке и передать мощность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1" y="2796770"/>
            <a:ext cx="2473036" cy="18547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32" y="3326600"/>
            <a:ext cx="1766596" cy="13249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861" y="3178660"/>
            <a:ext cx="1792139" cy="31914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41" y="2740888"/>
            <a:ext cx="2063750" cy="15478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70" y="4181122"/>
            <a:ext cx="2918691" cy="218901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7"/>
          <a:stretch/>
        </p:blipFill>
        <p:spPr>
          <a:xfrm>
            <a:off x="1827858" y="4651547"/>
            <a:ext cx="2611870" cy="171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3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Как начать: гребля - это распространенное времяпрепровождение во всем мире ...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2793105"/>
            <a:ext cx="2826328" cy="188262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" y="3055748"/>
            <a:ext cx="2687781" cy="17918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62" y="4690268"/>
            <a:ext cx="3331647" cy="16529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" y="4847603"/>
            <a:ext cx="3988304" cy="14956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40" y="3509375"/>
            <a:ext cx="4314456" cy="135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0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ru-RU" dirty="0"/>
              <a:t>Техника ПАРАКАНОЕ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Параканое следует тем же биомеханическим правилам</a:t>
            </a:r>
            <a:r>
              <a:rPr lang="fr-FR" dirty="0"/>
              <a:t>.</a:t>
            </a:r>
          </a:p>
          <a:p>
            <a:r>
              <a:rPr lang="ru-RU" dirty="0"/>
              <a:t>Ключевым моментом является то, как вписаться в лодку, почувствовать баланс, как передать силу с помощью </a:t>
            </a:r>
            <a:r>
              <a:rPr lang="ru-RU" b="1" u="sng" dirty="0"/>
              <a:t>моих способностей</a:t>
            </a:r>
          </a:p>
          <a:p>
            <a:r>
              <a:rPr lang="ru-RU" dirty="0"/>
              <a:t>Не стесняйтесь использовать стабилизированные лодки, лодки своей команды и потратить время, чтобы изучить «хорошую» технику перед использованием «паралимпийского стандарта»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31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771156"/>
            <a:ext cx="7886700" cy="1018268"/>
          </a:xfrm>
        </p:spPr>
        <p:txBody>
          <a:bodyPr/>
          <a:lstStyle/>
          <a:p>
            <a:pPr algn="ctr"/>
            <a:r>
              <a:rPr lang="ru-RU" sz="3600" dirty="0"/>
              <a:t>С параканое, получайте удовольствие, улучшайте свои способности и чувствуйте скорость на воде!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6" y="3426004"/>
            <a:ext cx="3806245" cy="2537496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1" y="3426004"/>
            <a:ext cx="3936963" cy="25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6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1579418"/>
            <a:ext cx="7961168" cy="4597544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ru-RU" dirty="0"/>
              <a:t>Место проведения</a:t>
            </a:r>
            <a:endParaRPr lang="fr-FR" dirty="0"/>
          </a:p>
          <a:p>
            <a:r>
              <a:rPr lang="ru-RU" dirty="0"/>
              <a:t>Лодки</a:t>
            </a:r>
            <a:endParaRPr lang="fr-FR" dirty="0"/>
          </a:p>
          <a:p>
            <a:r>
              <a:rPr lang="ru-RU" dirty="0"/>
              <a:t>Весло</a:t>
            </a:r>
            <a:endParaRPr lang="fr-FR" dirty="0"/>
          </a:p>
          <a:p>
            <a:r>
              <a:rPr lang="ru-RU" dirty="0"/>
              <a:t>Приспособления</a:t>
            </a:r>
            <a:endParaRPr lang="fr-FR" dirty="0"/>
          </a:p>
          <a:p>
            <a:r>
              <a:rPr lang="ru-RU" dirty="0"/>
              <a:t>Как начать</a:t>
            </a:r>
            <a:endParaRPr lang="fr-FR" dirty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0"/>
          <a:stretch/>
        </p:blipFill>
        <p:spPr>
          <a:xfrm>
            <a:off x="3643745" y="1953106"/>
            <a:ext cx="5185931" cy="422385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69607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Место проведения </a:t>
            </a:r>
            <a:r>
              <a:rPr lang="fr-FR" dirty="0"/>
              <a:t>1</a:t>
            </a:r>
            <a:endParaRPr lang="x-non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4C0767-C619-491F-826B-60EE1B0F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00350"/>
            <a:ext cx="4026477" cy="301855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Любое место с ровным уровнем воды</a:t>
            </a:r>
            <a:r>
              <a:rPr lang="fr-FR" dirty="0"/>
              <a:t>: </a:t>
            </a:r>
            <a:r>
              <a:rPr lang="ru-RU" dirty="0"/>
              <a:t>река</a:t>
            </a:r>
            <a:r>
              <a:rPr lang="fr-FR" dirty="0"/>
              <a:t>, </a:t>
            </a:r>
            <a:r>
              <a:rPr lang="ru-RU" dirty="0"/>
              <a:t>озеро</a:t>
            </a:r>
            <a:r>
              <a:rPr lang="fr-FR" dirty="0"/>
              <a:t>, </a:t>
            </a:r>
            <a:r>
              <a:rPr lang="ru-RU" dirty="0"/>
              <a:t>лагуна</a:t>
            </a:r>
            <a:r>
              <a:rPr lang="fr-FR" dirty="0"/>
              <a:t>…</a:t>
            </a:r>
          </a:p>
          <a:p>
            <a:r>
              <a:rPr lang="ru-RU" dirty="0"/>
              <a:t>Соревновательный канал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ru-RU" dirty="0"/>
              <a:t>Длиной </a:t>
            </a:r>
            <a:r>
              <a:rPr lang="fr-FR" dirty="0"/>
              <a:t>200 </a:t>
            </a:r>
            <a:r>
              <a:rPr lang="ru-RU" dirty="0"/>
              <a:t>м</a:t>
            </a:r>
            <a:r>
              <a:rPr lang="fr-FR" dirty="0"/>
              <a:t>, </a:t>
            </a:r>
            <a:r>
              <a:rPr lang="ru-RU" dirty="0"/>
              <a:t>по прямой</a:t>
            </a:r>
            <a:r>
              <a:rPr lang="fr-FR" dirty="0"/>
              <a:t>. </a:t>
            </a:r>
            <a:r>
              <a:rPr lang="ru-RU" dirty="0"/>
              <a:t>Одна стартовая линия и одна финишная линия, обозначенные</a:t>
            </a:r>
            <a:r>
              <a:rPr lang="fr-FR" dirty="0"/>
              <a:t> 4</a:t>
            </a:r>
            <a:r>
              <a:rPr lang="ru-RU" dirty="0"/>
              <a:t> буями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x-non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74" y="2660073"/>
            <a:ext cx="4082471" cy="306185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12137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4" r="23637" b="32341"/>
          <a:stretch/>
        </p:blipFill>
        <p:spPr>
          <a:xfrm>
            <a:off x="4311362" y="3959802"/>
            <a:ext cx="4603782" cy="202785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Место проведения</a:t>
            </a:r>
            <a:r>
              <a:rPr lang="fr-FR" dirty="0"/>
              <a:t> 2</a:t>
            </a:r>
            <a:endParaRPr lang="x-non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4C0767-C619-491F-826B-60EE1B0F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12333"/>
            <a:ext cx="7032914" cy="3475326"/>
          </a:xfrm>
        </p:spPr>
        <p:txBody>
          <a:bodyPr>
            <a:normAutofit/>
          </a:bodyPr>
          <a:lstStyle/>
          <a:p>
            <a:r>
              <a:rPr lang="fr-FR" sz="2400" dirty="0"/>
              <a:t>8 </a:t>
            </a:r>
            <a:r>
              <a:rPr lang="ru-RU" sz="2400" dirty="0"/>
              <a:t>или</a:t>
            </a:r>
            <a:r>
              <a:rPr lang="fr-FR" sz="2400" dirty="0"/>
              <a:t> 9 </a:t>
            </a:r>
            <a:r>
              <a:rPr lang="ru-RU" sz="2400" dirty="0"/>
              <a:t>линий</a:t>
            </a:r>
            <a:r>
              <a:rPr lang="fr-FR" sz="2400" dirty="0"/>
              <a:t> </a:t>
            </a:r>
            <a:r>
              <a:rPr lang="ru-RU" sz="2400" dirty="0"/>
              <a:t>обозначенные буями через каждые 10 м</a:t>
            </a:r>
            <a:endParaRPr lang="fr-FR" sz="2400" dirty="0"/>
          </a:p>
          <a:p>
            <a:r>
              <a:rPr lang="ru-RU" sz="2400" dirty="0"/>
              <a:t>Шириной </a:t>
            </a:r>
            <a:r>
              <a:rPr lang="fr-FR" sz="2400" dirty="0"/>
              <a:t>9 </a:t>
            </a:r>
            <a:r>
              <a:rPr lang="ru-RU" sz="2400" dirty="0"/>
              <a:t>м</a:t>
            </a:r>
            <a:endParaRPr lang="fr-FR" sz="2400" dirty="0"/>
          </a:p>
          <a:p>
            <a:r>
              <a:rPr lang="ru-RU" sz="2400" dirty="0"/>
              <a:t>Автоматическая стартовая</a:t>
            </a:r>
            <a:br>
              <a:rPr lang="ru-RU" sz="2400" dirty="0"/>
            </a:br>
            <a:r>
              <a:rPr lang="ru-RU" sz="2400" dirty="0"/>
              <a:t>система с командами:</a:t>
            </a:r>
            <a:br>
              <a:rPr lang="ru-RU" sz="2400" dirty="0"/>
            </a:br>
            <a:r>
              <a:rPr lang="ru-RU" sz="2400" dirty="0"/>
              <a:t>На старт… Внимание… Марш</a:t>
            </a:r>
            <a:endParaRPr lang="fr-FR" sz="2400" dirty="0"/>
          </a:p>
          <a:p>
            <a:r>
              <a:rPr lang="ru-RU" sz="2400" dirty="0"/>
              <a:t>Расстояние до финишной </a:t>
            </a:r>
            <a:br>
              <a:rPr lang="ru-RU" sz="2400" dirty="0"/>
            </a:br>
            <a:r>
              <a:rPr lang="ru-RU" sz="2400" dirty="0"/>
              <a:t>линии </a:t>
            </a:r>
            <a:r>
              <a:rPr lang="fr-FR" sz="2400" dirty="0"/>
              <a:t>200 </a:t>
            </a:r>
            <a:r>
              <a:rPr lang="ru-RU" sz="2400" dirty="0"/>
              <a:t>м 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27778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Лодки</a:t>
            </a:r>
            <a:r>
              <a:rPr lang="fr-FR" dirty="0"/>
              <a:t>: </a:t>
            </a:r>
            <a:r>
              <a:rPr lang="ru-RU" dirty="0"/>
              <a:t>байдарка</a:t>
            </a:r>
            <a:r>
              <a:rPr lang="fr-FR" dirty="0"/>
              <a:t> = K1</a:t>
            </a:r>
            <a:endParaRPr lang="x-none" dirty="0"/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82" y="2512333"/>
            <a:ext cx="3114027" cy="207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5" y="2532567"/>
            <a:ext cx="3366655" cy="252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99231"/>
            <a:ext cx="3269673" cy="216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325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Лодки</a:t>
            </a:r>
            <a:r>
              <a:rPr lang="fr-FR" dirty="0"/>
              <a:t>: </a:t>
            </a:r>
            <a:r>
              <a:rPr lang="ru-RU" dirty="0"/>
              <a:t>аутригер </a:t>
            </a:r>
            <a:r>
              <a:rPr lang="fr-FR" dirty="0"/>
              <a:t>= V1</a:t>
            </a:r>
            <a:endParaRPr lang="x-none" dirty="0"/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" y="2512333"/>
            <a:ext cx="3134219" cy="2297690"/>
          </a:xfr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3" y="4810023"/>
            <a:ext cx="2191166" cy="151457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98" y="2512333"/>
            <a:ext cx="5718399" cy="38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6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93" y="282998"/>
            <a:ext cx="7886700" cy="1018268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Boat </a:t>
            </a:r>
            <a:r>
              <a:rPr lang="fr-FR" dirty="0" err="1">
                <a:solidFill>
                  <a:schemeClr val="bg1"/>
                </a:solidFill>
              </a:rPr>
              <a:t>regulations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A41EF6C-2163-47C4-9A4E-D93AD1A19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394765"/>
              </p:ext>
            </p:extLst>
          </p:nvPr>
        </p:nvGraphicFramePr>
        <p:xfrm>
          <a:off x="407963" y="1301266"/>
          <a:ext cx="7886701" cy="2453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4468">
                  <a:extLst>
                    <a:ext uri="{9D8B030D-6E8A-4147-A177-3AD203B41FA5}">
                      <a16:colId xmlns:a16="http://schemas.microsoft.com/office/drawing/2014/main" val="443693263"/>
                    </a:ext>
                  </a:extLst>
                </a:gridCol>
                <a:gridCol w="2106108">
                  <a:extLst>
                    <a:ext uri="{9D8B030D-6E8A-4147-A177-3AD203B41FA5}">
                      <a16:colId xmlns:a16="http://schemas.microsoft.com/office/drawing/2014/main" val="1711864074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val="1992490792"/>
                    </a:ext>
                  </a:extLst>
                </a:gridCol>
              </a:tblGrid>
              <a:tr h="4166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Лодки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Байдарка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Аутригер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9791144"/>
                  </a:ext>
                </a:extLst>
              </a:tr>
              <a:tr h="40506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Макс длина</a:t>
                      </a:r>
                      <a:r>
                        <a:rPr lang="es-CL" sz="2000" u="none" strike="noStrike" dirty="0">
                          <a:effectLst/>
                        </a:rPr>
                        <a:t>(</a:t>
                      </a:r>
                      <a:r>
                        <a:rPr lang="ru-RU" sz="2000" u="none" strike="noStrike" dirty="0">
                          <a:effectLst/>
                        </a:rPr>
                        <a:t>см</a:t>
                      </a:r>
                      <a:r>
                        <a:rPr lang="es-CL" sz="2000" u="none" strike="noStrike" dirty="0">
                          <a:effectLst/>
                        </a:rPr>
                        <a:t>)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520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730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2938926"/>
                  </a:ext>
                </a:extLst>
              </a:tr>
              <a:tr h="40506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Макс ширина</a:t>
                      </a:r>
                      <a:r>
                        <a:rPr lang="es-CL" sz="2000" u="none" strike="noStrike" dirty="0">
                          <a:effectLst/>
                        </a:rPr>
                        <a:t>(</a:t>
                      </a:r>
                      <a:r>
                        <a:rPr lang="ru-RU" sz="2000" u="none" strike="noStrike" dirty="0">
                          <a:effectLst/>
                        </a:rPr>
                        <a:t>см</a:t>
                      </a:r>
                      <a:r>
                        <a:rPr lang="es-CL" sz="2000" u="none" strike="noStrike" dirty="0">
                          <a:effectLst/>
                        </a:rPr>
                        <a:t>)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50*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>
                          <a:effectLst/>
                        </a:rPr>
                        <a:t> 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46660"/>
                  </a:ext>
                </a:extLst>
              </a:tr>
              <a:tr h="40506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 вес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 dirty="0">
                          <a:effectLst/>
                        </a:rPr>
                        <a:t>12 </a:t>
                      </a:r>
                      <a:r>
                        <a:rPr lang="ru-RU" sz="2000" u="none" strike="noStrike" dirty="0">
                          <a:effectLst/>
                        </a:rPr>
                        <a:t>кг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 dirty="0">
                          <a:effectLst/>
                        </a:rPr>
                        <a:t>13</a:t>
                      </a:r>
                      <a:r>
                        <a:rPr lang="ru-RU" sz="2000" u="none" strike="noStrike" dirty="0">
                          <a:effectLst/>
                        </a:rPr>
                        <a:t> кг</a:t>
                      </a:r>
                      <a:r>
                        <a:rPr lang="es-CL" sz="2000" u="none" strike="noStrike" dirty="0">
                          <a:effectLst/>
                        </a:rPr>
                        <a:t>**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767558"/>
                  </a:ext>
                </a:extLst>
              </a:tr>
              <a:tr h="4050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Примечание</a:t>
                      </a:r>
                      <a:r>
                        <a:rPr lang="es-MX" sz="2000" u="none" strike="noStrike" dirty="0">
                          <a:effectLst/>
                        </a:rPr>
                        <a:t>: * </a:t>
                      </a:r>
                      <a:r>
                        <a:rPr lang="ru-RU" sz="2000" u="none" strike="noStrike" dirty="0">
                          <a:effectLst/>
                        </a:rPr>
                        <a:t>измеряется 10 см от нижней части корпуса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897843"/>
                  </a:ext>
                </a:extLst>
              </a:tr>
              <a:tr h="41664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</a:rPr>
                        <a:t>** </a:t>
                      </a:r>
                      <a:r>
                        <a:rPr lang="ru-RU" sz="2000" u="none" strike="noStrike" dirty="0">
                          <a:effectLst/>
                        </a:rPr>
                        <a:t>включая корпус, поплавок и крепления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36138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198F54A2-159C-40DE-BA5A-E5BFBE176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3842333"/>
            <a:ext cx="8314006" cy="14115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F588EA9-F76C-4F23-8661-392FCD6D6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5492551"/>
            <a:ext cx="7689971" cy="8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0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494064"/>
            <a:ext cx="7886700" cy="1577747"/>
          </a:xfrm>
        </p:spPr>
        <p:txBody>
          <a:bodyPr/>
          <a:lstStyle/>
          <a:p>
            <a:r>
              <a:rPr lang="ru-RU" dirty="0"/>
              <a:t>Байдарочное весло</a:t>
            </a:r>
            <a:r>
              <a:rPr lang="fr-FR" dirty="0"/>
              <a:t>: </a:t>
            </a:r>
            <a:r>
              <a:rPr lang="ru-RU" dirty="0"/>
              <a:t>двухлопастная плоская или в форме крыла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8" y="3071812"/>
            <a:ext cx="3002962" cy="3002962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071812"/>
            <a:ext cx="2200275" cy="22002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62" y="3191286"/>
            <a:ext cx="2883488" cy="28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1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Весло для аутригера</a:t>
            </a:r>
            <a:r>
              <a:rPr lang="fr-FR" sz="4000" dirty="0"/>
              <a:t>:</a:t>
            </a:r>
            <a:r>
              <a:rPr lang="ru-RU" sz="4000" dirty="0"/>
              <a:t> однолопастное </a:t>
            </a:r>
            <a:r>
              <a:rPr lang="ru-RU" sz="2800" dirty="0"/>
              <a:t>(таитянское или </a:t>
            </a:r>
            <a:r>
              <a:rPr lang="ru-RU" sz="2800" dirty="0" err="1"/>
              <a:t>канойное</a:t>
            </a:r>
            <a:r>
              <a:rPr lang="ru-RU" sz="2800" dirty="0"/>
              <a:t>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25" y="2740828"/>
            <a:ext cx="3519053" cy="3519053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12049"/>
            <a:ext cx="2554814" cy="337661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4A421A7-851D-40FF-84DA-9D4339F4D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44" y="3035527"/>
            <a:ext cx="2821841" cy="26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37509"/>
      </p:ext>
    </p:extLst>
  </p:cSld>
  <p:clrMapOvr>
    <a:masterClrMapping/>
  </p:clrMapOvr>
</p:sld>
</file>

<file path=ppt/theme/theme1.xml><?xml version="1.0" encoding="utf-8"?>
<a:theme xmlns:a="http://schemas.openxmlformats.org/drawingml/2006/main" name="ICF powerpoint template N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11C1F118-85C2-4BF3-BA04-7929B5A4BB88}" vid="{F907CF2D-3781-4D3C-AF99-B87DF7BA679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ICF powerpoint template NH</Template>
  <TotalTime>352</TotalTime>
  <Words>249</Words>
  <Application>Microsoft Office PowerPoint</Application>
  <PresentationFormat>Екран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Etelka Light Pro</vt:lpstr>
      <vt:lpstr>Helvetica</vt:lpstr>
      <vt:lpstr>ICF powerpoint template NH</vt:lpstr>
      <vt:lpstr>Просто о Параканое</vt:lpstr>
      <vt:lpstr>Презентація PowerPoint</vt:lpstr>
      <vt:lpstr>Место проведения 1</vt:lpstr>
      <vt:lpstr>Место проведения 2</vt:lpstr>
      <vt:lpstr>Лодки: байдарка = K1</vt:lpstr>
      <vt:lpstr>Лодки: аутригер = V1</vt:lpstr>
      <vt:lpstr>Boat regulations</vt:lpstr>
      <vt:lpstr>Байдарочное весло: двухлопастная плоская или в форме крыла</vt:lpstr>
      <vt:lpstr>Весло для аутригера: однолопастное (таитянское или канойное)</vt:lpstr>
      <vt:lpstr>Приспособления, чтобы поместиться в лодке и передать мощность</vt:lpstr>
      <vt:lpstr>Как начать: гребля - это распространенное времяпрепровождение во всем мире ...</vt:lpstr>
      <vt:lpstr> Техника ПАРАКАНОЕ</vt:lpstr>
      <vt:lpstr>С параканое, получайте удовольствие, улучшайте свои способности и чувствуйте скорость на воде!</vt:lpstr>
    </vt:vector>
  </TitlesOfParts>
  <Company>TechSmith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r.eash</dc:creator>
  <cp:lastModifiedBy>Andrii Opikun</cp:lastModifiedBy>
  <cp:revision>1025</cp:revision>
  <dcterms:created xsi:type="dcterms:W3CDTF">2017-08-21T08:48:16Z</dcterms:created>
  <dcterms:modified xsi:type="dcterms:W3CDTF">2020-05-28T16:49:39Z</dcterms:modified>
</cp:coreProperties>
</file>