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2" r:id="rId1"/>
  </p:sldMasterIdLst>
  <p:notesMasterIdLst>
    <p:notesMasterId r:id="rId15"/>
  </p:notesMasterIdLst>
  <p:sldIdLst>
    <p:sldId id="357" r:id="rId2"/>
    <p:sldId id="361" r:id="rId3"/>
    <p:sldId id="360" r:id="rId4"/>
    <p:sldId id="358" r:id="rId5"/>
    <p:sldId id="359" r:id="rId6"/>
    <p:sldId id="362" r:id="rId7"/>
    <p:sldId id="370" r:id="rId8"/>
    <p:sldId id="365" r:id="rId9"/>
    <p:sldId id="371" r:id="rId10"/>
    <p:sldId id="367" r:id="rId11"/>
    <p:sldId id="366" r:id="rId12"/>
    <p:sldId id="368" r:id="rId13"/>
    <p:sldId id="369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2"/>
    <a:srgbClr val="006600"/>
    <a:srgbClr val="FF0000"/>
    <a:srgbClr val="00FF00"/>
    <a:srgbClr val="EAC114"/>
    <a:srgbClr val="9FA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 autoAdjust="0"/>
    <p:restoredTop sz="87640" autoAdjust="0"/>
  </p:normalViewPr>
  <p:slideViewPr>
    <p:cSldViewPr snapToGrid="0" showGuides="1">
      <p:cViewPr varScale="1">
        <p:scale>
          <a:sx n="62" d="100"/>
          <a:sy n="62" d="100"/>
        </p:scale>
        <p:origin x="1266" y="54"/>
      </p:cViewPr>
      <p:guideLst>
        <p:guide orient="horz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19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ru-RU" dirty="0"/>
          </a:p>
        </p:txBody>
      </p:sp>
      <p:sp>
        <p:nvSpPr>
          <p:cNvPr id="7171" name="Rectangle 8194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ru-RU" dirty="0"/>
          </a:p>
        </p:txBody>
      </p:sp>
      <p:sp>
        <p:nvSpPr>
          <p:cNvPr id="19460" name="Rectangle 819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Notes Placeholder 1536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819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ru-RU" dirty="0"/>
          </a:p>
        </p:txBody>
      </p:sp>
      <p:sp>
        <p:nvSpPr>
          <p:cNvPr id="15367" name="Slide Number Placeholder 1536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89BA206A-0D1F-4975-BECD-E879D0E853DF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89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522414"/>
            <a:ext cx="7772400" cy="1294266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357" y="4082371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2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412421"/>
            <a:ext cx="1971675" cy="47645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12421"/>
            <a:ext cx="5800725" cy="47645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46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64AE-0555-466C-8468-38079BFA4DF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5768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0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83168"/>
            <a:ext cx="7886700" cy="127838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71800"/>
            <a:ext cx="7886700" cy="18605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85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28899"/>
            <a:ext cx="3886200" cy="354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691721"/>
            <a:ext cx="3886200" cy="34852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1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870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698296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690257"/>
            <a:ext cx="3868340" cy="2499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269829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690257"/>
            <a:ext cx="3887391" cy="2499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6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6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10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30778"/>
            <a:ext cx="2949178" cy="13797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453243"/>
            <a:ext cx="4629150" cy="44078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10542"/>
            <a:ext cx="2949178" cy="3158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71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47106"/>
            <a:ext cx="2949178" cy="144507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47106"/>
            <a:ext cx="4629150" cy="45139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92186"/>
            <a:ext cx="2949178" cy="30768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52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4" cstate="print"/>
          <a:srcRect l="26249"/>
          <a:stretch>
            <a:fillRect/>
          </a:stretch>
        </p:blipFill>
        <p:spPr bwMode="auto">
          <a:xfrm>
            <a:off x="0" y="0"/>
            <a:ext cx="9180512" cy="700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94065"/>
            <a:ext cx="7886700" cy="1018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800350"/>
            <a:ext cx="7886700" cy="3376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6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rgbClr val="002060"/>
          </a:solidFill>
          <a:latin typeface="Etelka Light Pro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Basiswissen Para Kanu</a:t>
            </a:r>
            <a:endParaRPr lang="x-non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16" y="2350980"/>
            <a:ext cx="3374445" cy="2258926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78" y="4293030"/>
            <a:ext cx="3001449" cy="200944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3" y="2350980"/>
            <a:ext cx="3611923" cy="39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3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7237" y="1556007"/>
            <a:ext cx="7886700" cy="1018268"/>
          </a:xfrm>
        </p:spPr>
        <p:txBody>
          <a:bodyPr/>
          <a:lstStyle/>
          <a:p>
            <a:r>
              <a:rPr lang="fr-FR" dirty="0" err="1" smtClean="0"/>
              <a:t>Adaptationen</a:t>
            </a:r>
            <a:r>
              <a:rPr lang="fr-FR" dirty="0" smtClean="0"/>
              <a:t>, </a:t>
            </a:r>
            <a:r>
              <a:rPr lang="fr-FR" sz="3200" dirty="0" smtClean="0"/>
              <a:t>die </a:t>
            </a:r>
            <a:r>
              <a:rPr lang="fr-FR" sz="3200" dirty="0" err="1" smtClean="0"/>
              <a:t>im</a:t>
            </a:r>
            <a:r>
              <a:rPr lang="fr-FR" sz="3200" dirty="0" smtClean="0"/>
              <a:t> Boot </a:t>
            </a:r>
            <a:r>
              <a:rPr lang="fr-FR" sz="3200" dirty="0" err="1" smtClean="0"/>
              <a:t>helfen</a:t>
            </a:r>
            <a:r>
              <a:rPr lang="fr-FR" sz="3200" dirty="0" smtClean="0"/>
              <a:t> die </a:t>
            </a:r>
            <a:r>
              <a:rPr lang="fr-FR" sz="3200" dirty="0" err="1" smtClean="0"/>
              <a:t>vorhandene</a:t>
            </a:r>
            <a:r>
              <a:rPr lang="fr-FR" sz="3200" dirty="0" smtClean="0"/>
              <a:t> Kraft optimal </a:t>
            </a:r>
            <a:r>
              <a:rPr lang="fr-FR" sz="3200" dirty="0" err="1" smtClean="0"/>
              <a:t>einzusetzen</a:t>
            </a:r>
            <a:r>
              <a:rPr lang="fr-FR" sz="3200" dirty="0" smtClean="0"/>
              <a:t>  </a:t>
            </a:r>
            <a:endParaRPr lang="fr-FR" sz="32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7" y="2993267"/>
            <a:ext cx="2579616" cy="1935194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04" y="2882685"/>
            <a:ext cx="2541866" cy="190688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8" y="4459636"/>
            <a:ext cx="2696706" cy="202252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70" y="3905573"/>
            <a:ext cx="2214587" cy="295242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24" y="4592345"/>
            <a:ext cx="2597528" cy="194814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3821" y="3140600"/>
            <a:ext cx="2063322" cy="154749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34" y="5072409"/>
            <a:ext cx="1317356" cy="98801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03" y="2535674"/>
            <a:ext cx="1287499" cy="171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3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Wie</a:t>
            </a:r>
            <a:r>
              <a:rPr lang="fr-FR" dirty="0" smtClean="0"/>
              <a:t> fang </a:t>
            </a:r>
            <a:r>
              <a:rPr lang="fr-FR" dirty="0" err="1" smtClean="0"/>
              <a:t>ich</a:t>
            </a:r>
            <a:r>
              <a:rPr lang="fr-FR" dirty="0" smtClean="0"/>
              <a:t> an:</a:t>
            </a:r>
            <a:br>
              <a:rPr lang="fr-FR" dirty="0" smtClean="0"/>
            </a:br>
            <a:r>
              <a:rPr lang="fr-FR" sz="3200" dirty="0" err="1" smtClean="0"/>
              <a:t>Paddeln</a:t>
            </a:r>
            <a:r>
              <a:rPr lang="fr-FR" sz="3200" dirty="0" smtClean="0"/>
              <a:t> </a:t>
            </a:r>
            <a:r>
              <a:rPr lang="fr-FR" sz="3200" dirty="0" err="1" smtClean="0"/>
              <a:t>gibt</a:t>
            </a:r>
            <a:r>
              <a:rPr lang="fr-FR" sz="3200" dirty="0" smtClean="0"/>
              <a:t> es </a:t>
            </a:r>
            <a:r>
              <a:rPr lang="fr-FR" sz="3200" dirty="0" err="1" smtClean="0"/>
              <a:t>weltweit</a:t>
            </a:r>
            <a:r>
              <a:rPr lang="fr-FR" sz="3200" dirty="0" smtClean="0"/>
              <a:t>… </a:t>
            </a:r>
            <a:endParaRPr lang="fr-FR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2793105"/>
            <a:ext cx="2826328" cy="188262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" y="3055748"/>
            <a:ext cx="2687781" cy="17918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62" y="4690268"/>
            <a:ext cx="3331647" cy="16529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" y="4847603"/>
            <a:ext cx="3988304" cy="14956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40" y="3509375"/>
            <a:ext cx="4314456" cy="135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0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Para </a:t>
            </a:r>
            <a:r>
              <a:rPr lang="fr-FR" dirty="0" err="1" smtClean="0"/>
              <a:t>Kanu</a:t>
            </a:r>
            <a:r>
              <a:rPr lang="fr-FR" dirty="0" smtClean="0"/>
              <a:t> </a:t>
            </a:r>
            <a:r>
              <a:rPr lang="fr-FR" dirty="0" err="1" smtClean="0"/>
              <a:t>Technik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604724"/>
            <a:ext cx="7886700" cy="337661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Para </a:t>
            </a:r>
            <a:r>
              <a:rPr lang="fr-FR" dirty="0" err="1" smtClean="0"/>
              <a:t>Kanu</a:t>
            </a:r>
            <a:r>
              <a:rPr lang="fr-FR" dirty="0" smtClean="0"/>
              <a:t> </a:t>
            </a:r>
            <a:r>
              <a:rPr lang="fr-FR" dirty="0" err="1" smtClean="0"/>
              <a:t>folgt</a:t>
            </a:r>
            <a:r>
              <a:rPr lang="fr-FR" dirty="0" smtClean="0"/>
              <a:t> den </a:t>
            </a:r>
            <a:r>
              <a:rPr lang="fr-FR" dirty="0" err="1" smtClean="0"/>
              <a:t>gleichen</a:t>
            </a:r>
            <a:r>
              <a:rPr lang="fr-FR" dirty="0" smtClean="0"/>
              <a:t> </a:t>
            </a:r>
            <a:r>
              <a:rPr lang="fr-FR" dirty="0" err="1" smtClean="0"/>
              <a:t>biomechanischen</a:t>
            </a:r>
            <a:r>
              <a:rPr lang="fr-FR" dirty="0" smtClean="0"/>
              <a:t> </a:t>
            </a:r>
            <a:r>
              <a:rPr lang="fr-FR" dirty="0" err="1" smtClean="0"/>
              <a:t>Regeln</a:t>
            </a:r>
            <a:r>
              <a:rPr lang="fr-FR" dirty="0" smtClean="0"/>
              <a:t> </a:t>
            </a:r>
            <a:r>
              <a:rPr lang="fr-FR" dirty="0" err="1" smtClean="0"/>
              <a:t>wie</a:t>
            </a:r>
            <a:r>
              <a:rPr lang="fr-FR" dirty="0" smtClean="0"/>
              <a:t> </a:t>
            </a:r>
            <a:r>
              <a:rPr lang="fr-FR" dirty="0" smtClean="0"/>
              <a:t>der</a:t>
            </a:r>
            <a:r>
              <a:rPr lang="fr-FR" dirty="0" smtClean="0"/>
              <a:t> </a:t>
            </a:r>
            <a:r>
              <a:rPr lang="fr-FR" dirty="0" err="1" smtClean="0"/>
              <a:t>Kanu</a:t>
            </a:r>
            <a:r>
              <a:rPr lang="fr-FR" dirty="0" smtClean="0"/>
              <a:t>-Sprint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Der </a:t>
            </a:r>
            <a:r>
              <a:rPr lang="fr-FR" dirty="0" err="1" smtClean="0"/>
              <a:t>Schlüssel</a:t>
            </a:r>
            <a:r>
              <a:rPr lang="fr-FR" dirty="0" smtClean="0"/>
              <a:t> </a:t>
            </a:r>
            <a:r>
              <a:rPr lang="fr-FR" dirty="0" err="1" smtClean="0"/>
              <a:t>zum</a:t>
            </a:r>
            <a:r>
              <a:rPr lang="fr-FR" dirty="0" smtClean="0"/>
              <a:t> </a:t>
            </a:r>
            <a:r>
              <a:rPr lang="fr-FR" dirty="0" err="1" smtClean="0"/>
              <a:t>Erfolg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passende</a:t>
            </a:r>
            <a:r>
              <a:rPr lang="fr-FR" dirty="0" smtClean="0"/>
              <a:t> Boot, die Balance </a:t>
            </a:r>
            <a:r>
              <a:rPr lang="fr-FR" dirty="0" err="1" smtClean="0"/>
              <a:t>erlangen</a:t>
            </a:r>
            <a:r>
              <a:rPr lang="fr-FR" dirty="0" smtClean="0"/>
              <a:t> </a:t>
            </a:r>
            <a:r>
              <a:rPr lang="fr-FR" dirty="0" err="1" smtClean="0"/>
              <a:t>und</a:t>
            </a:r>
            <a:r>
              <a:rPr lang="fr-FR" dirty="0" smtClean="0"/>
              <a:t> die </a:t>
            </a:r>
            <a:r>
              <a:rPr lang="fr-FR" dirty="0" err="1" smtClean="0"/>
              <a:t>Umsetzung</a:t>
            </a:r>
            <a:r>
              <a:rPr lang="fr-FR" dirty="0" smtClean="0"/>
              <a:t> der Kraft </a:t>
            </a:r>
            <a:r>
              <a:rPr lang="fr-FR" dirty="0" err="1" smtClean="0"/>
              <a:t>aus</a:t>
            </a:r>
            <a:r>
              <a:rPr lang="fr-FR" dirty="0" smtClean="0"/>
              <a:t> den </a:t>
            </a:r>
            <a:r>
              <a:rPr lang="fr-FR" dirty="0" err="1" smtClean="0"/>
              <a:t>eigenen</a:t>
            </a:r>
            <a:r>
              <a:rPr lang="fr-FR" dirty="0" smtClean="0"/>
              <a:t> </a:t>
            </a:r>
            <a:r>
              <a:rPr lang="fr-FR" dirty="0" err="1" smtClean="0"/>
              <a:t>Fähigkeiten</a:t>
            </a:r>
            <a:endParaRPr lang="fr-FR" dirty="0" smtClean="0"/>
          </a:p>
          <a:p>
            <a:r>
              <a:rPr lang="fr-FR" dirty="0" smtClean="0"/>
              <a:t>Am </a:t>
            </a:r>
            <a:r>
              <a:rPr lang="fr-FR" dirty="0" err="1" smtClean="0"/>
              <a:t>Anfang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es </a:t>
            </a:r>
            <a:r>
              <a:rPr lang="fr-FR" dirty="0" err="1" smtClean="0"/>
              <a:t>oft</a:t>
            </a:r>
            <a:r>
              <a:rPr lang="fr-FR" dirty="0" smtClean="0"/>
              <a:t> </a:t>
            </a:r>
            <a:r>
              <a:rPr lang="fr-FR" dirty="0" err="1" smtClean="0"/>
              <a:t>besser</a:t>
            </a:r>
            <a:r>
              <a:rPr lang="fr-FR" dirty="0" smtClean="0"/>
              <a:t>, </a:t>
            </a:r>
            <a:r>
              <a:rPr lang="fr-FR" dirty="0" err="1" smtClean="0"/>
              <a:t>sehr</a:t>
            </a:r>
            <a:r>
              <a:rPr lang="fr-FR" dirty="0" smtClean="0"/>
              <a:t> </a:t>
            </a:r>
            <a:r>
              <a:rPr lang="fr-FR" dirty="0" err="1" smtClean="0"/>
              <a:t>kipp</a:t>
            </a:r>
            <a:r>
              <a:rPr lang="fr-FR" dirty="0" smtClean="0"/>
              <a:t>-stabile Boote </a:t>
            </a:r>
            <a:r>
              <a:rPr lang="fr-FR" dirty="0" err="1" smtClean="0"/>
              <a:t>oder</a:t>
            </a:r>
            <a:r>
              <a:rPr lang="fr-FR" dirty="0" smtClean="0"/>
              <a:t> </a:t>
            </a:r>
            <a:r>
              <a:rPr lang="fr-FR" dirty="0" err="1" smtClean="0"/>
              <a:t>Mannschaftsboote</a:t>
            </a:r>
            <a:r>
              <a:rPr lang="fr-FR" dirty="0" smtClean="0"/>
              <a:t> </a:t>
            </a:r>
            <a:r>
              <a:rPr lang="fr-FR" dirty="0" err="1" smtClean="0"/>
              <a:t>zu</a:t>
            </a:r>
            <a:r>
              <a:rPr lang="fr-FR" dirty="0" smtClean="0"/>
              <a:t> </a:t>
            </a:r>
            <a:r>
              <a:rPr lang="fr-FR" dirty="0" err="1" smtClean="0"/>
              <a:t>benutzen</a:t>
            </a:r>
            <a:r>
              <a:rPr lang="fr-FR" dirty="0" smtClean="0"/>
              <a:t>. </a:t>
            </a:r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Erlernen</a:t>
            </a:r>
            <a:r>
              <a:rPr lang="fr-FR" dirty="0" smtClean="0"/>
              <a:t> </a:t>
            </a:r>
            <a:r>
              <a:rPr lang="fr-FR" dirty="0" err="1" smtClean="0"/>
              <a:t>einer</a:t>
            </a:r>
            <a:r>
              <a:rPr lang="fr-FR" dirty="0" smtClean="0"/>
              <a:t> « </a:t>
            </a:r>
            <a:r>
              <a:rPr lang="fr-FR" dirty="0" err="1" smtClean="0"/>
              <a:t>guten</a:t>
            </a:r>
            <a:r>
              <a:rPr lang="fr-FR" dirty="0" smtClean="0"/>
              <a:t> » </a:t>
            </a:r>
            <a:r>
              <a:rPr lang="fr-FR" dirty="0" err="1" smtClean="0"/>
              <a:t>Technik</a:t>
            </a:r>
            <a:r>
              <a:rPr lang="fr-FR" dirty="0" smtClean="0"/>
              <a:t> </a:t>
            </a:r>
            <a:r>
              <a:rPr lang="fr-FR" dirty="0" err="1" smtClean="0"/>
              <a:t>steht</a:t>
            </a:r>
            <a:r>
              <a:rPr lang="fr-FR" dirty="0" smtClean="0"/>
              <a:t> vor </a:t>
            </a:r>
            <a:r>
              <a:rPr lang="fr-FR" dirty="0" err="1" smtClean="0"/>
              <a:t>Geschwindigkeit</a:t>
            </a:r>
            <a:r>
              <a:rPr lang="fr-FR" dirty="0" smtClean="0"/>
              <a:t>.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22" y="2975675"/>
            <a:ext cx="1908228" cy="110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1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431" y="1628281"/>
            <a:ext cx="7886700" cy="1157781"/>
          </a:xfrm>
        </p:spPr>
        <p:txBody>
          <a:bodyPr/>
          <a:lstStyle/>
          <a:p>
            <a:pPr algn="ctr"/>
            <a:r>
              <a:rPr lang="fr-FR" sz="4000" dirty="0" smtClean="0"/>
              <a:t>Para </a:t>
            </a:r>
            <a:r>
              <a:rPr lang="fr-FR" sz="4000" dirty="0" err="1" smtClean="0"/>
              <a:t>Kanu</a:t>
            </a:r>
            <a:r>
              <a:rPr lang="fr-FR" sz="4000" dirty="0" smtClean="0"/>
              <a:t> -</a:t>
            </a:r>
            <a:br>
              <a:rPr lang="fr-FR" sz="4000" dirty="0" smtClean="0"/>
            </a:br>
            <a:r>
              <a:rPr lang="fr-FR" sz="3200" dirty="0" err="1" smtClean="0"/>
              <a:t>einfach</a:t>
            </a:r>
            <a:r>
              <a:rPr lang="fr-FR" sz="3200" dirty="0" smtClean="0"/>
              <a:t> </a:t>
            </a:r>
            <a:r>
              <a:rPr lang="fr-FR" sz="3200" dirty="0" err="1" smtClean="0"/>
              <a:t>Spass</a:t>
            </a:r>
            <a:r>
              <a:rPr lang="fr-FR" sz="3200" dirty="0" smtClean="0"/>
              <a:t> </a:t>
            </a:r>
            <a:r>
              <a:rPr lang="fr-FR" sz="3200" dirty="0" err="1" smtClean="0"/>
              <a:t>haben</a:t>
            </a:r>
            <a:r>
              <a:rPr lang="fr-FR" sz="3200" smtClean="0"/>
              <a:t>, </a:t>
            </a:r>
            <a:r>
              <a:rPr lang="fr-FR" sz="3200" dirty="0" smtClean="0"/>
              <a:t>seine  </a:t>
            </a:r>
            <a:r>
              <a:rPr lang="fr-FR" sz="3200" dirty="0" err="1" smtClean="0"/>
              <a:t>Fähigkeiten</a:t>
            </a:r>
            <a:r>
              <a:rPr lang="fr-FR" sz="3200" dirty="0" smtClean="0"/>
              <a:t> </a:t>
            </a:r>
            <a:r>
              <a:rPr lang="fr-FR" sz="3200" dirty="0" err="1" smtClean="0"/>
              <a:t>zu</a:t>
            </a:r>
            <a:r>
              <a:rPr lang="fr-FR" sz="3200" dirty="0" smtClean="0"/>
              <a:t> </a:t>
            </a:r>
            <a:r>
              <a:rPr lang="fr-FR" sz="3200" dirty="0" err="1" smtClean="0"/>
              <a:t>verbessern</a:t>
            </a:r>
            <a:r>
              <a:rPr lang="fr-FR" sz="3200" dirty="0" smtClean="0"/>
              <a:t> </a:t>
            </a:r>
            <a:r>
              <a:rPr lang="fr-FR" sz="3200" dirty="0" err="1" smtClean="0"/>
              <a:t>und</a:t>
            </a:r>
            <a:r>
              <a:rPr lang="fr-FR" sz="3200" dirty="0" smtClean="0"/>
              <a:t> die </a:t>
            </a:r>
            <a:r>
              <a:rPr lang="fr-FR" sz="3200" dirty="0" err="1" smtClean="0"/>
              <a:t>Geschwindigkeit</a:t>
            </a:r>
            <a:r>
              <a:rPr lang="fr-FR" sz="3200" dirty="0" smtClean="0"/>
              <a:t> </a:t>
            </a:r>
            <a:r>
              <a:rPr lang="fr-FR" sz="3200" dirty="0" err="1" smtClean="0"/>
              <a:t>erfahren</a:t>
            </a:r>
            <a:r>
              <a:rPr lang="fr-FR" sz="3200" dirty="0"/>
              <a:t>!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6" y="3247596"/>
            <a:ext cx="3921073" cy="294080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66" y="3247596"/>
            <a:ext cx="4411209" cy="294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6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2" y="1751308"/>
            <a:ext cx="7961168" cy="4425654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Paddelrevier</a:t>
            </a:r>
            <a:endParaRPr lang="fr-FR" dirty="0" smtClean="0"/>
          </a:p>
          <a:p>
            <a:r>
              <a:rPr lang="fr-FR" dirty="0" smtClean="0"/>
              <a:t>Die </a:t>
            </a:r>
            <a:r>
              <a:rPr lang="fr-FR" dirty="0" smtClean="0"/>
              <a:t>Boote</a:t>
            </a:r>
          </a:p>
          <a:p>
            <a:r>
              <a:rPr lang="fr-FR" dirty="0" smtClean="0"/>
              <a:t>Die </a:t>
            </a:r>
            <a:r>
              <a:rPr lang="fr-FR" dirty="0" err="1" smtClean="0"/>
              <a:t>Paddel</a:t>
            </a:r>
            <a:endParaRPr lang="fr-FR" dirty="0"/>
          </a:p>
          <a:p>
            <a:r>
              <a:rPr lang="fr-FR" dirty="0" err="1" smtClean="0"/>
              <a:t>Adaptationen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dirty="0" err="1" smtClean="0"/>
              <a:t>Wie</a:t>
            </a:r>
            <a:r>
              <a:rPr lang="fr-FR" dirty="0" smtClean="0"/>
              <a:t> fang </a:t>
            </a:r>
            <a:r>
              <a:rPr lang="fr-FR" dirty="0" err="1" smtClean="0"/>
              <a:t>ich</a:t>
            </a:r>
            <a:r>
              <a:rPr lang="fr-FR" dirty="0" smtClean="0"/>
              <a:t> an</a:t>
            </a:r>
            <a:endParaRPr lang="fr-FR" dirty="0"/>
          </a:p>
          <a:p>
            <a:endParaRPr lang="fr-FR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21" y="1983783"/>
            <a:ext cx="5489603" cy="30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7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</a:t>
            </a:r>
            <a:r>
              <a:rPr lang="fr-FR" dirty="0"/>
              <a:t> </a:t>
            </a:r>
            <a:r>
              <a:rPr lang="fr-FR" dirty="0" err="1" smtClean="0"/>
              <a:t>kann</a:t>
            </a:r>
            <a:r>
              <a:rPr lang="fr-FR" dirty="0" smtClean="0"/>
              <a:t> </a:t>
            </a:r>
            <a:r>
              <a:rPr lang="fr-FR" dirty="0" err="1" smtClean="0"/>
              <a:t>ich</a:t>
            </a:r>
            <a:r>
              <a:rPr lang="fr-FR" dirty="0" smtClean="0"/>
              <a:t> </a:t>
            </a:r>
            <a:r>
              <a:rPr lang="fr-FR" dirty="0" err="1" smtClean="0"/>
              <a:t>paddeln</a:t>
            </a:r>
            <a:r>
              <a:rPr lang="fr-FR" dirty="0" smtClean="0"/>
              <a:t> </a:t>
            </a:r>
            <a:r>
              <a:rPr lang="fr-FR" dirty="0"/>
              <a:t>1</a:t>
            </a:r>
            <a:endParaRPr lang="x-non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384C0767-C619-491F-826B-60EE1B0F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00350"/>
            <a:ext cx="4026477" cy="3018559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Jedes</a:t>
            </a:r>
            <a:r>
              <a:rPr lang="fr-FR" dirty="0" smtClean="0"/>
              <a:t> </a:t>
            </a:r>
            <a:r>
              <a:rPr lang="fr-FR" dirty="0" err="1" smtClean="0"/>
              <a:t>Gewässer</a:t>
            </a:r>
            <a:r>
              <a:rPr lang="fr-FR" dirty="0" smtClean="0"/>
              <a:t> </a:t>
            </a:r>
            <a:r>
              <a:rPr lang="fr-FR" dirty="0" err="1" smtClean="0"/>
              <a:t>ohne</a:t>
            </a:r>
            <a:r>
              <a:rPr lang="fr-FR" dirty="0" smtClean="0"/>
              <a:t> </a:t>
            </a:r>
            <a:r>
              <a:rPr lang="fr-FR" dirty="0" err="1" smtClean="0"/>
              <a:t>große</a:t>
            </a:r>
            <a:r>
              <a:rPr lang="fr-FR" dirty="0" smtClean="0"/>
              <a:t> </a:t>
            </a:r>
            <a:r>
              <a:rPr lang="fr-FR" dirty="0" err="1" smtClean="0"/>
              <a:t>Strömung</a:t>
            </a:r>
            <a:r>
              <a:rPr lang="fr-FR" dirty="0" smtClean="0"/>
              <a:t>: </a:t>
            </a:r>
            <a:r>
              <a:rPr lang="fr-FR" dirty="0" err="1" smtClean="0"/>
              <a:t>Fluss</a:t>
            </a:r>
            <a:r>
              <a:rPr lang="fr-FR" dirty="0" smtClean="0"/>
              <a:t>, </a:t>
            </a:r>
            <a:r>
              <a:rPr lang="fr-FR" dirty="0" err="1" smtClean="0"/>
              <a:t>See</a:t>
            </a:r>
            <a:r>
              <a:rPr lang="fr-FR" dirty="0" smtClean="0"/>
              <a:t>, </a:t>
            </a:r>
            <a:r>
              <a:rPr lang="fr-FR" dirty="0" err="1" smtClean="0"/>
              <a:t>Bodden</a:t>
            </a:r>
            <a:r>
              <a:rPr lang="fr-FR" dirty="0" smtClean="0"/>
              <a:t> etc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 err="1" smtClean="0"/>
              <a:t>Wettkampf-Strecke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200m </a:t>
            </a:r>
            <a:r>
              <a:rPr lang="fr-FR" dirty="0" err="1" smtClean="0"/>
              <a:t>geradeaus</a:t>
            </a:r>
            <a:r>
              <a:rPr lang="fr-FR" dirty="0" smtClean="0"/>
              <a:t>, </a:t>
            </a:r>
            <a:r>
              <a:rPr lang="fr-FR" dirty="0" smtClean="0"/>
              <a:t>                      </a:t>
            </a:r>
            <a:r>
              <a:rPr lang="fr-FR" dirty="0" err="1" smtClean="0"/>
              <a:t>eine</a:t>
            </a:r>
            <a:r>
              <a:rPr lang="fr-FR" dirty="0" smtClean="0"/>
              <a:t> </a:t>
            </a:r>
            <a:r>
              <a:rPr lang="fr-FR" dirty="0" err="1" smtClean="0"/>
              <a:t>Startlinie</a:t>
            </a:r>
            <a:r>
              <a:rPr lang="fr-FR" dirty="0" smtClean="0"/>
              <a:t> </a:t>
            </a:r>
            <a:r>
              <a:rPr lang="fr-FR" dirty="0" err="1" smtClean="0"/>
              <a:t>und</a:t>
            </a:r>
            <a:r>
              <a:rPr lang="fr-FR" dirty="0" smtClean="0"/>
              <a:t> </a:t>
            </a:r>
            <a:r>
              <a:rPr lang="fr-FR" dirty="0" err="1" smtClean="0"/>
              <a:t>eine</a:t>
            </a:r>
            <a:r>
              <a:rPr lang="fr-FR" dirty="0" smtClean="0"/>
              <a:t> </a:t>
            </a:r>
            <a:r>
              <a:rPr lang="fr-FR" dirty="0" err="1" smtClean="0"/>
              <a:t>Ziellinie</a:t>
            </a:r>
            <a:r>
              <a:rPr lang="fr-FR" dirty="0" smtClean="0"/>
              <a:t>, </a:t>
            </a:r>
            <a:r>
              <a:rPr lang="fr-FR" dirty="0" err="1" smtClean="0"/>
              <a:t>markiert</a:t>
            </a:r>
            <a:r>
              <a:rPr lang="fr-FR" dirty="0" smtClean="0"/>
              <a:t> mit 4 </a:t>
            </a:r>
            <a:r>
              <a:rPr lang="fr-FR" dirty="0" err="1" smtClean="0"/>
              <a:t>Bojen</a:t>
            </a:r>
            <a:r>
              <a:rPr lang="fr-FR" dirty="0" smtClean="0"/>
              <a:t>, </a:t>
            </a:r>
            <a:r>
              <a:rPr lang="fr-FR" dirty="0" err="1" smtClean="0"/>
              <a:t>reicht</a:t>
            </a:r>
            <a:r>
              <a:rPr lang="fr-FR" dirty="0" smtClean="0"/>
              <a:t> </a:t>
            </a:r>
            <a:r>
              <a:rPr lang="fr-FR" dirty="0" err="1" smtClean="0"/>
              <a:t>aus</a:t>
            </a:r>
            <a:r>
              <a:rPr lang="fr-FR" dirty="0" smtClean="0"/>
              <a:t>, </a:t>
            </a:r>
            <a:r>
              <a:rPr lang="fr-FR" dirty="0" err="1" smtClean="0"/>
              <a:t>um</a:t>
            </a:r>
            <a:r>
              <a:rPr lang="fr-FR" dirty="0" smtClean="0"/>
              <a:t> die </a:t>
            </a:r>
            <a:r>
              <a:rPr lang="fr-FR" dirty="0" err="1" smtClean="0"/>
              <a:t>ersten</a:t>
            </a:r>
            <a:r>
              <a:rPr lang="fr-FR" dirty="0" smtClean="0"/>
              <a:t> </a:t>
            </a:r>
            <a:r>
              <a:rPr lang="fr-FR" dirty="0" err="1" smtClean="0"/>
              <a:t>Rennen</a:t>
            </a:r>
            <a:r>
              <a:rPr lang="fr-FR" dirty="0" smtClean="0"/>
              <a:t> </a:t>
            </a:r>
            <a:r>
              <a:rPr lang="fr-FR" dirty="0" err="1" smtClean="0"/>
              <a:t>durchzuführen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x-non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45" y="2532918"/>
            <a:ext cx="1503335" cy="200444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19" y="3936569"/>
            <a:ext cx="1609886" cy="214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7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 </a:t>
            </a:r>
            <a:r>
              <a:rPr lang="fr-FR" dirty="0" err="1" smtClean="0"/>
              <a:t>Kanu</a:t>
            </a:r>
            <a:r>
              <a:rPr lang="fr-FR" dirty="0" smtClean="0"/>
              <a:t> </a:t>
            </a:r>
            <a:r>
              <a:rPr lang="fr-FR" dirty="0" err="1" smtClean="0"/>
              <a:t>Rennen</a:t>
            </a:r>
            <a:r>
              <a:rPr lang="fr-FR" dirty="0" smtClean="0"/>
              <a:t> 2</a:t>
            </a:r>
            <a:endParaRPr lang="x-non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384C0767-C619-491F-826B-60EE1B0F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12333"/>
            <a:ext cx="7032914" cy="347532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Hier gelten die gleichen Regeln wie im Rennsport,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z.B. WKR des Deutschen Kanuverbands (DKV)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x-non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8" y="3835453"/>
            <a:ext cx="3743326" cy="250687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452"/>
            <a:ext cx="5052447" cy="23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Die Boote </a:t>
            </a:r>
            <a:r>
              <a:rPr lang="fr-FR" dirty="0"/>
              <a:t>: </a:t>
            </a:r>
            <a:r>
              <a:rPr lang="fr-FR" dirty="0" err="1" smtClean="0"/>
              <a:t>Kajak</a:t>
            </a:r>
            <a:r>
              <a:rPr lang="fr-FR" dirty="0" smtClean="0"/>
              <a:t> </a:t>
            </a:r>
            <a:r>
              <a:rPr lang="fr-FR" dirty="0"/>
              <a:t>= K1</a:t>
            </a:r>
            <a:endParaRPr lang="x-non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3" y="2321050"/>
            <a:ext cx="3343274" cy="2507242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12" y="4243388"/>
            <a:ext cx="3355533" cy="208597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2512333"/>
            <a:ext cx="3369913" cy="25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5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Die Boote </a:t>
            </a:r>
            <a:r>
              <a:rPr lang="fr-FR" dirty="0"/>
              <a:t>: </a:t>
            </a:r>
            <a:r>
              <a:rPr lang="fr-FR" dirty="0" err="1" smtClean="0"/>
              <a:t>Va’a</a:t>
            </a:r>
            <a:r>
              <a:rPr lang="fr-FR" dirty="0"/>
              <a:t>= V1</a:t>
            </a:r>
            <a:endParaRPr lang="x-none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99" y="2512333"/>
            <a:ext cx="5647409" cy="3205253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1" y="4674953"/>
            <a:ext cx="3078630" cy="20609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0" y="2512333"/>
            <a:ext cx="3022169" cy="22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6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93" y="282998"/>
            <a:ext cx="7886700" cy="1018268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Boots-</a:t>
            </a:r>
            <a:r>
              <a:rPr lang="fr-FR" dirty="0" err="1" smtClean="0">
                <a:solidFill>
                  <a:schemeClr val="bg1"/>
                </a:solidFill>
              </a:rPr>
              <a:t>Abmessungen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0A41EF6C-2163-47C4-9A4E-D93AD1A19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749451"/>
              </p:ext>
            </p:extLst>
          </p:nvPr>
        </p:nvGraphicFramePr>
        <p:xfrm>
          <a:off x="407963" y="1301266"/>
          <a:ext cx="7886701" cy="2453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4468">
                  <a:extLst>
                    <a:ext uri="{9D8B030D-6E8A-4147-A177-3AD203B41FA5}">
                      <a16:colId xmlns="" xmlns:a16="http://schemas.microsoft.com/office/drawing/2014/main" val="443693263"/>
                    </a:ext>
                  </a:extLst>
                </a:gridCol>
                <a:gridCol w="2106108">
                  <a:extLst>
                    <a:ext uri="{9D8B030D-6E8A-4147-A177-3AD203B41FA5}">
                      <a16:colId xmlns="" xmlns:a16="http://schemas.microsoft.com/office/drawing/2014/main" val="1711864074"/>
                    </a:ext>
                  </a:extLst>
                </a:gridCol>
                <a:gridCol w="3286125">
                  <a:extLst>
                    <a:ext uri="{9D8B030D-6E8A-4147-A177-3AD203B41FA5}">
                      <a16:colId xmlns="" xmlns:a16="http://schemas.microsoft.com/office/drawing/2014/main" val="1992490792"/>
                    </a:ext>
                  </a:extLst>
                </a:gridCol>
              </a:tblGrid>
              <a:tr h="416643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Boote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 dirty="0" smtClean="0">
                          <a:effectLst/>
                        </a:rPr>
                        <a:t>Kajak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Va´a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69791144"/>
                  </a:ext>
                </a:extLst>
              </a:tr>
              <a:tr h="405069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 dirty="0">
                          <a:effectLst/>
                        </a:rPr>
                        <a:t>Max </a:t>
                      </a:r>
                      <a:r>
                        <a:rPr lang="es-CL" sz="2000" u="none" strike="noStrike" dirty="0" smtClean="0">
                          <a:effectLst/>
                        </a:rPr>
                        <a:t>Länge </a:t>
                      </a:r>
                      <a:r>
                        <a:rPr lang="es-CL" sz="2000" u="none" strike="noStrike" dirty="0">
                          <a:effectLst/>
                        </a:rPr>
                        <a:t>(cm)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520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730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62938926"/>
                  </a:ext>
                </a:extLst>
              </a:tr>
              <a:tr h="405069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 dirty="0">
                          <a:effectLst/>
                        </a:rPr>
                        <a:t>Min </a:t>
                      </a:r>
                      <a:r>
                        <a:rPr lang="es-CL" sz="2000" u="none" strike="noStrike" dirty="0" smtClean="0">
                          <a:effectLst/>
                        </a:rPr>
                        <a:t>Breite </a:t>
                      </a:r>
                      <a:r>
                        <a:rPr lang="es-CL" sz="2000" u="none" strike="noStrike" dirty="0">
                          <a:effectLst/>
                        </a:rPr>
                        <a:t>(cm)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50*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>
                          <a:effectLst/>
                        </a:rPr>
                        <a:t> 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046660"/>
                  </a:ext>
                </a:extLst>
              </a:tr>
              <a:tr h="405069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</a:t>
                      </a:r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Gewicht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12 kg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13kg**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97767558"/>
                  </a:ext>
                </a:extLst>
              </a:tr>
              <a:tr h="4050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</a:rPr>
                        <a:t>Nota: * </a:t>
                      </a:r>
                      <a:r>
                        <a:rPr lang="es-MX" sz="2000" u="none" strike="noStrike" dirty="0" smtClean="0">
                          <a:effectLst/>
                        </a:rPr>
                        <a:t>gemessen </a:t>
                      </a:r>
                      <a:r>
                        <a:rPr lang="es-MX" sz="2000" u="none" strike="noStrike" dirty="0">
                          <a:effectLst/>
                        </a:rPr>
                        <a:t>10 cm </a:t>
                      </a:r>
                      <a:r>
                        <a:rPr lang="es-MX" sz="2000" u="none" strike="noStrike" dirty="0" smtClean="0">
                          <a:effectLst/>
                        </a:rPr>
                        <a:t>vom</a:t>
                      </a:r>
                      <a:r>
                        <a:rPr lang="es-MX" sz="2000" u="none" strike="noStrike" baseline="0" dirty="0" smtClean="0">
                          <a:effectLst/>
                        </a:rPr>
                        <a:t> Boden des Bootskörpers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0897843"/>
                  </a:ext>
                </a:extLst>
              </a:tr>
              <a:tr h="41664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</a:rPr>
                        <a:t>** </a:t>
                      </a:r>
                      <a:r>
                        <a:rPr lang="es-MX" sz="2000" u="none" strike="noStrike" dirty="0" smtClean="0">
                          <a:effectLst/>
                        </a:rPr>
                        <a:t>zusammen</a:t>
                      </a:r>
                      <a:r>
                        <a:rPr lang="es-MX" sz="2000" u="none" strike="noStrike" baseline="0" dirty="0" smtClean="0">
                          <a:effectLst/>
                        </a:rPr>
                        <a:t> mit Ama und Iato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0361388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198F54A2-159C-40DE-BA5A-E5BFBE176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3842333"/>
            <a:ext cx="8314006" cy="14115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F588EA9-F76C-4F23-8661-392FCD6D6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5492551"/>
            <a:ext cx="7689971" cy="8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0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113613"/>
            <a:ext cx="7886700" cy="155512"/>
          </a:xfrm>
        </p:spPr>
        <p:txBody>
          <a:bodyPr/>
          <a:lstStyle/>
          <a:p>
            <a:r>
              <a:rPr lang="fr-FR" dirty="0" err="1" smtClean="0"/>
              <a:t>Kajak</a:t>
            </a:r>
            <a:r>
              <a:rPr lang="fr-FR" dirty="0" smtClean="0"/>
              <a:t> </a:t>
            </a:r>
            <a:r>
              <a:rPr lang="fr-FR" dirty="0" err="1" smtClean="0"/>
              <a:t>Paddel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Doppelblatt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  </a:t>
            </a:r>
            <a:r>
              <a:rPr lang="fr-FR" dirty="0" err="1" smtClean="0"/>
              <a:t>flach</a:t>
            </a:r>
            <a:r>
              <a:rPr lang="fr-FR" dirty="0" smtClean="0"/>
              <a:t> </a:t>
            </a:r>
            <a:r>
              <a:rPr lang="fr-FR" dirty="0" err="1" smtClean="0"/>
              <a:t>oder</a:t>
            </a:r>
            <a:r>
              <a:rPr lang="fr-FR" dirty="0" smtClean="0"/>
              <a:t> Wing </a:t>
            </a:r>
            <a:r>
              <a:rPr lang="fr-FR" dirty="0" err="1" smtClean="0"/>
              <a:t>Form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8" y="3071812"/>
            <a:ext cx="3002962" cy="3002962"/>
          </a:xfrm>
        </p:spPr>
      </p:pic>
      <p:pic>
        <p:nvPicPr>
          <p:cNvPr id="1026" name="Picture 2" descr="https://www.canoe-kayak-mag.fr/wp-content/uploads/2017/02/maxime_beaumont_2%C2%A9julien_crosni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363" y="18650526"/>
            <a:ext cx="11204573" cy="745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3071812"/>
            <a:ext cx="2200275" cy="22002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62" y="3191286"/>
            <a:ext cx="2883488" cy="28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1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Va´a</a:t>
            </a:r>
            <a:r>
              <a:rPr lang="fr-FR" dirty="0" smtClean="0"/>
              <a:t> </a:t>
            </a:r>
            <a:r>
              <a:rPr lang="fr-FR" dirty="0" err="1" smtClean="0"/>
              <a:t>Paddel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err="1" smtClean="0"/>
              <a:t>Stechpaddel</a:t>
            </a:r>
            <a:r>
              <a:rPr lang="fr-FR" sz="2400" dirty="0" smtClean="0"/>
              <a:t>(die </a:t>
            </a:r>
            <a:r>
              <a:rPr lang="fr-FR" sz="2400" dirty="0" err="1" smtClean="0"/>
              <a:t>Form</a:t>
            </a:r>
            <a:r>
              <a:rPr lang="fr-FR" sz="2400" dirty="0" smtClean="0"/>
              <a:t> </a:t>
            </a:r>
            <a:r>
              <a:rPr lang="fr-FR" sz="2400" dirty="0" err="1" smtClean="0"/>
              <a:t>wie</a:t>
            </a:r>
            <a:r>
              <a:rPr lang="fr-FR" sz="2400" dirty="0" smtClean="0"/>
              <a:t> in Tahiti </a:t>
            </a:r>
            <a:r>
              <a:rPr lang="fr-FR" sz="2400" dirty="0" err="1" smtClean="0"/>
              <a:t>oder</a:t>
            </a:r>
            <a:r>
              <a:rPr lang="fr-FR" sz="2400" dirty="0" smtClean="0"/>
              <a:t> </a:t>
            </a:r>
            <a:r>
              <a:rPr lang="fr-FR" sz="2400" dirty="0" err="1" smtClean="0"/>
              <a:t>beim</a:t>
            </a:r>
            <a:r>
              <a:rPr lang="fr-FR" sz="2400" dirty="0" smtClean="0"/>
              <a:t> </a:t>
            </a:r>
            <a:r>
              <a:rPr lang="fr-FR" sz="2400" dirty="0" err="1" smtClean="0"/>
              <a:t>Canadier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25" y="2740828"/>
            <a:ext cx="3519053" cy="3519053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12049"/>
            <a:ext cx="2554814" cy="3376613"/>
          </a:xfr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4A421A7-851D-40FF-84DA-9D4339F4D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44" y="3035527"/>
            <a:ext cx="2821841" cy="26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37509"/>
      </p:ext>
    </p:extLst>
  </p:cSld>
  <p:clrMapOvr>
    <a:masterClrMapping/>
  </p:clrMapOvr>
</p:sld>
</file>

<file path=ppt/theme/theme1.xml><?xml version="1.0" encoding="utf-8"?>
<a:theme xmlns:a="http://schemas.openxmlformats.org/drawingml/2006/main" name="ICF powerpoint template N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11C1F118-85C2-4BF3-BA04-7929B5A4BB88}" vid="{F907CF2D-3781-4D3C-AF99-B87DF7BA679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ICF powerpoint template NH</Template>
  <TotalTime>0</TotalTime>
  <Words>212</Words>
  <Application>Microsoft Office PowerPoint</Application>
  <PresentationFormat>Bildschirmpräsentation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Etelka Light Pro</vt:lpstr>
      <vt:lpstr>Helvetica</vt:lpstr>
      <vt:lpstr>ICF powerpoint template NH</vt:lpstr>
      <vt:lpstr>Basiswissen Para Kanu</vt:lpstr>
      <vt:lpstr>PowerPoint-Präsentation</vt:lpstr>
      <vt:lpstr>Wo kann ich paddeln 1</vt:lpstr>
      <vt:lpstr>Para Kanu Rennen 2</vt:lpstr>
      <vt:lpstr>Die Boote : Kajak = K1</vt:lpstr>
      <vt:lpstr>Die Boote : Va’a= V1</vt:lpstr>
      <vt:lpstr>Boots-Abmessungen</vt:lpstr>
      <vt:lpstr>Kajak Paddel :  Doppelblatt   flach oder Wing Form</vt:lpstr>
      <vt:lpstr>Va´a Paddel:  Stechpaddel(die Form wie in Tahiti oder beim Canadier)</vt:lpstr>
      <vt:lpstr>Adaptationen, die im Boot helfen die vorhandene Kraft optimal einzusetzen  </vt:lpstr>
      <vt:lpstr>Wie fang ich an: Paddeln gibt es weltweit… </vt:lpstr>
      <vt:lpstr> Para Kanu Technik</vt:lpstr>
      <vt:lpstr>Para Kanu - einfach Spass haben, seine  Fähigkeiten zu verbessern und die Geschwindigkeit erfahren! </vt:lpstr>
    </vt:vector>
  </TitlesOfParts>
  <Company>TechSmith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r.eash</dc:creator>
  <cp:lastModifiedBy>UserAsus</cp:lastModifiedBy>
  <cp:revision>1070</cp:revision>
  <dcterms:created xsi:type="dcterms:W3CDTF">2017-08-21T08:48:16Z</dcterms:created>
  <dcterms:modified xsi:type="dcterms:W3CDTF">2020-06-14T13:02:53Z</dcterms:modified>
</cp:coreProperties>
</file>