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0" r:id="rId4"/>
    <p:sldId id="358" r:id="rId5"/>
    <p:sldId id="359" r:id="rId6"/>
    <p:sldId id="362" r:id="rId7"/>
    <p:sldId id="370" r:id="rId8"/>
    <p:sldId id="365" r:id="rId9"/>
    <p:sldId id="371" r:id="rId10"/>
    <p:sldId id="367" r:id="rId11"/>
    <p:sldId id="366" r:id="rId12"/>
    <p:sldId id="36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3370" autoAdjust="0"/>
  </p:normalViewPr>
  <p:slideViewPr>
    <p:cSldViewPr snapToGrid="0" showGuides="1">
      <p:cViewPr varScale="1">
        <p:scale>
          <a:sx n="68" d="100"/>
          <a:sy n="68" d="100"/>
        </p:scale>
        <p:origin x="-1524" y="-96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3" y="1494065"/>
            <a:ext cx="8534399" cy="1018268"/>
          </a:xfrm>
        </p:spPr>
        <p:txBody>
          <a:bodyPr/>
          <a:lstStyle/>
          <a:p>
            <a:pPr algn="ctr"/>
            <a:r>
              <a:rPr lang="ar-SA" b="1" dirty="0" smtClean="0"/>
              <a:t>مقدمة </a:t>
            </a:r>
            <a:r>
              <a:rPr lang="ar-SA" b="1" dirty="0"/>
              <a:t>لمنشط  </a:t>
            </a:r>
            <a:r>
              <a:rPr lang="ar-SA" b="1" dirty="0" smtClean="0"/>
              <a:t>ذوي </a:t>
            </a:r>
            <a:r>
              <a:rPr lang="ar-SA" b="1" dirty="0"/>
              <a:t>الإحتياجات الخاصة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err="1"/>
              <a:t>Paracanoe</a:t>
            </a:r>
            <a:endParaRPr lang="x-none" b="1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3" y="2632362"/>
            <a:ext cx="3177886" cy="181618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6579" y="2632363"/>
            <a:ext cx="3269676" cy="18161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707" y="4448552"/>
            <a:ext cx="2923309" cy="18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مـحاولة التجربة والقياسات ليناسب القارب في </a:t>
            </a:r>
            <a:r>
              <a:rPr lang="ar-SA" b="1" dirty="0" smtClean="0"/>
              <a:t>توازن </a:t>
            </a:r>
            <a:r>
              <a:rPr lang="ar-SA" b="1" dirty="0"/>
              <a:t>الجداف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281" y="2796770"/>
            <a:ext cx="2473036" cy="1854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132" y="3326600"/>
            <a:ext cx="1766596" cy="1324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861" y="3178660"/>
            <a:ext cx="1792139" cy="31914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641" y="2740888"/>
            <a:ext cx="2063750" cy="1547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170" y="4181122"/>
            <a:ext cx="2918691" cy="21890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67"/>
          <a:stretch/>
        </p:blipFill>
        <p:spPr>
          <a:xfrm>
            <a:off x="1827858" y="4651547"/>
            <a:ext cx="2611870" cy="17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13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كـــيــف </a:t>
            </a:r>
            <a:r>
              <a:rPr lang="ar-SA" b="1" dirty="0" smtClean="0"/>
              <a:t>تبدء</a:t>
            </a:r>
            <a:r>
              <a:rPr lang="ar-SA" b="1" dirty="0"/>
              <a:t>؟؟  الـــتجديف  مـهـارة شائعة فـي جـمـيـع أنـحـتء العالم 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803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</a:t>
            </a:r>
            <a:r>
              <a:rPr lang="fr-FR" b="1" dirty="0" err="1"/>
              <a:t>Paracanoe</a:t>
            </a:r>
            <a:r>
              <a:rPr lang="fr-FR" b="1" dirty="0"/>
              <a:t>  </a:t>
            </a:r>
            <a:r>
              <a:rPr lang="ar-SA" b="1" dirty="0"/>
              <a:t>تــقــنــيــة</a:t>
            </a:r>
            <a:r>
              <a:rPr lang="ar-SA" dirty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ar-SA" b="1" dirty="0"/>
              <a:t> يتبع مجدف الباراكانوي نفس  قواعد </a:t>
            </a:r>
            <a:r>
              <a:rPr lang="ar-TN" b="1" dirty="0" smtClean="0"/>
              <a:t>الميكانيكية</a:t>
            </a:r>
            <a:r>
              <a:rPr lang="ar-SA" b="1" dirty="0" smtClean="0"/>
              <a:t> </a:t>
            </a:r>
            <a:r>
              <a:rPr lang="ar-SA" b="1" dirty="0"/>
              <a:t>الحيوية </a:t>
            </a:r>
            <a:endParaRPr lang="fr-FR" b="1" dirty="0"/>
          </a:p>
          <a:p>
            <a:pPr marL="0" indent="0" algn="ctr">
              <a:buNone/>
            </a:pPr>
            <a:r>
              <a:rPr lang="ar-SA" b="1" dirty="0"/>
              <a:t>النقطة الأساسية هي : كيفية </a:t>
            </a:r>
            <a:r>
              <a:rPr lang="ar-TN" b="1" dirty="0" smtClean="0"/>
              <a:t>الجلوس</a:t>
            </a:r>
            <a:r>
              <a:rPr lang="ar-SA" b="1" dirty="0" smtClean="0"/>
              <a:t> </a:t>
            </a:r>
            <a:r>
              <a:rPr lang="ar-SA" b="1" dirty="0"/>
              <a:t>في القارب ، والشعور بالتوازن ، وكيفية نقل </a:t>
            </a:r>
            <a:r>
              <a:rPr lang="ar-TN" b="1" dirty="0" smtClean="0"/>
              <a:t>القوة البدنية</a:t>
            </a:r>
            <a:r>
              <a:rPr lang="ar-SA" b="1" dirty="0" smtClean="0"/>
              <a:t> </a:t>
            </a:r>
            <a:r>
              <a:rPr lang="ar-TN" b="1" dirty="0" smtClean="0"/>
              <a:t> مع الأخذ بعين الأعتبار القدرات الجسمية</a:t>
            </a:r>
            <a:r>
              <a:rPr lang="ar-SA" b="1" dirty="0" smtClean="0"/>
              <a:t> </a:t>
            </a:r>
            <a:r>
              <a:rPr lang="ar-SA" b="1" dirty="0"/>
              <a:t>.</a:t>
            </a:r>
          </a:p>
          <a:p>
            <a:pPr algn="r" rtl="1"/>
            <a:r>
              <a:rPr lang="ar-SA" b="1" dirty="0" smtClean="0"/>
              <a:t>لاتتردد في إستخدام القوارب </a:t>
            </a:r>
            <a:r>
              <a:rPr lang="ar-TN" b="1" dirty="0" smtClean="0"/>
              <a:t>الفردية </a:t>
            </a:r>
            <a:r>
              <a:rPr lang="ar-SA" b="1" dirty="0" smtClean="0"/>
              <a:t>و القوارب </a:t>
            </a:r>
            <a:r>
              <a:rPr lang="ar-TN" b="1" dirty="0" smtClean="0"/>
              <a:t>الجماعية</a:t>
            </a:r>
            <a:r>
              <a:rPr lang="ar-SA" b="1" dirty="0" smtClean="0"/>
              <a:t> ، وإستقراق بعض الوقت في </a:t>
            </a:r>
            <a:r>
              <a:rPr lang="ar-TN" b="1" dirty="0" smtClean="0"/>
              <a:t>تعلم</a:t>
            </a:r>
            <a:r>
              <a:rPr lang="en-CA" dirty="0" smtClean="0"/>
              <a:t> </a:t>
            </a:r>
            <a:r>
              <a:rPr lang="ar-SA" b="1" dirty="0" smtClean="0"/>
              <a:t>تقنية </a:t>
            </a:r>
            <a:r>
              <a:rPr lang="ar-TN" b="1" dirty="0" smtClean="0"/>
              <a:t>الجدفت</a:t>
            </a:r>
            <a:r>
              <a:rPr lang="ar-SA" b="1" dirty="0" smtClean="0"/>
              <a:t> قبل إستخدام </a:t>
            </a:r>
            <a:r>
              <a:rPr lang="ar-TN" b="1" dirty="0" smtClean="0"/>
              <a:t> المعايير</a:t>
            </a:r>
            <a:r>
              <a:rPr lang="ar-SA" b="1" dirty="0" smtClean="0"/>
              <a:t> (البارلمبية).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335331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71155"/>
            <a:ext cx="7878041" cy="1346117"/>
          </a:xfrm>
        </p:spPr>
        <p:txBody>
          <a:bodyPr/>
          <a:lstStyle/>
          <a:p>
            <a:pPr algn="ctr"/>
            <a:r>
              <a:rPr lang="ar-SA" sz="4000" b="1" dirty="0"/>
              <a:t>مع  رياضة الباراكانوي إستمتع بتحسن القدرات والشعور بالسرعة </a:t>
            </a:r>
            <a:r>
              <a:rPr lang="ar-TN" sz="4000" b="1" dirty="0" smtClean="0"/>
              <a:t>فوق</a:t>
            </a:r>
            <a:r>
              <a:rPr lang="ar-SA" sz="4000" b="1" smtClean="0"/>
              <a:t> </a:t>
            </a:r>
            <a:r>
              <a:rPr lang="ar-SA" sz="4000" b="1" dirty="0"/>
              <a:t>الماء .</a:t>
            </a:r>
            <a:endParaRPr lang="fr-FR" sz="4000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36" y="3426004"/>
            <a:ext cx="3806245" cy="25374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781" y="3426004"/>
            <a:ext cx="3936963" cy="25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7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819" y="1579418"/>
            <a:ext cx="3796145" cy="4597544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ar-SA" sz="4000" b="1" dirty="0"/>
              <a:t>موقـع التـمرين  </a:t>
            </a:r>
            <a:endParaRPr lang="fr-FR" sz="4000" b="1" dirty="0"/>
          </a:p>
          <a:p>
            <a:pPr marL="0" indent="0" algn="ctr">
              <a:buNone/>
            </a:pPr>
            <a:r>
              <a:rPr lang="ar-SA" sz="4000" b="1" dirty="0"/>
              <a:t>القــوارب </a:t>
            </a:r>
            <a:endParaRPr lang="fr-FR" sz="4000" b="1" dirty="0"/>
          </a:p>
          <a:p>
            <a:pPr marL="0" indent="0" algn="ctr">
              <a:buNone/>
            </a:pPr>
            <a:r>
              <a:rPr lang="ar-SA" sz="4000" b="1" dirty="0"/>
              <a:t>المــجداف </a:t>
            </a:r>
            <a:endParaRPr lang="fr-FR" sz="4000" b="1" dirty="0"/>
          </a:p>
          <a:p>
            <a:pPr marL="0" indent="0" algn="ctr">
              <a:buNone/>
            </a:pPr>
            <a:r>
              <a:rPr lang="ar-SA" sz="4000" b="1" dirty="0"/>
              <a:t>الإستــعداد</a:t>
            </a:r>
            <a:r>
              <a:rPr lang="fr-FR" sz="4000" b="1" dirty="0"/>
              <a:t> </a:t>
            </a:r>
          </a:p>
          <a:p>
            <a:pPr marL="0" indent="0" algn="ctr">
              <a:buNone/>
            </a:pPr>
            <a:r>
              <a:rPr lang="ar-SA" sz="4000" b="1" dirty="0"/>
              <a:t>كيـف تبـداء</a:t>
            </a:r>
            <a:endParaRPr lang="fr-FR" sz="4000" b="1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80"/>
          <a:stretch/>
        </p:blipFill>
        <p:spPr>
          <a:xfrm>
            <a:off x="3588327" y="1897601"/>
            <a:ext cx="5153891" cy="396117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16960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مـــنــطــقــة الــــتدريـــــــب </a:t>
            </a:r>
            <a:r>
              <a:rPr lang="ar-SA" sz="4000" dirty="0"/>
              <a:t>1</a:t>
            </a:r>
            <a:endParaRPr lang="x-none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35" y="2512332"/>
            <a:ext cx="5347429" cy="3403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b="1" dirty="0" smtClean="0"/>
              <a:t> </a:t>
            </a:r>
            <a:r>
              <a:rPr lang="ar-TN" sz="3200" b="1" dirty="0" smtClean="0"/>
              <a:t>به </a:t>
            </a:r>
            <a:r>
              <a:rPr lang="ar-SA" sz="3200" b="1" dirty="0" smtClean="0"/>
              <a:t>مياة </a:t>
            </a:r>
            <a:r>
              <a:rPr lang="ar-SA" sz="3200" b="1" dirty="0"/>
              <a:t>مسطحة , بحر أو </a:t>
            </a:r>
            <a:r>
              <a:rPr lang="ar-SA" sz="3200" b="1" dirty="0" smtClean="0"/>
              <a:t>نهر</a:t>
            </a:r>
            <a:r>
              <a:rPr lang="en-CA" sz="3200" b="1" dirty="0" smtClean="0"/>
              <a:t> </a:t>
            </a:r>
            <a:r>
              <a:rPr lang="ar-SA" sz="3200" b="1" dirty="0" smtClean="0"/>
              <a:t>أي مكان</a:t>
            </a:r>
            <a:r>
              <a:rPr lang="en-CA" sz="3200" b="1" dirty="0" smtClean="0"/>
              <a:t> </a:t>
            </a:r>
            <a:endParaRPr lang="fr-FR" sz="3200" b="1" dirty="0"/>
          </a:p>
          <a:p>
            <a:pPr marL="0" indent="0" algn="ctr">
              <a:buNone/>
            </a:pPr>
            <a:r>
              <a:rPr lang="ar-SA" sz="3200" b="1" dirty="0"/>
              <a:t>دورة المسابقة </a:t>
            </a:r>
            <a:endParaRPr lang="fr-FR" sz="3200" b="1" dirty="0"/>
          </a:p>
          <a:p>
            <a:pPr marL="0" indent="0" algn="ctr">
              <a:buNone/>
            </a:pPr>
            <a:r>
              <a:rPr lang="ar-SA" sz="3200" b="1" dirty="0"/>
              <a:t>بطولة 200 متر , علي التوالي ، خط البدايه واحد وخط النهاية واحد مميز باربعه عوامات (علامة) يكفي لبدء السباقات الأولي .</a:t>
            </a:r>
            <a:endParaRPr lang="fr-FR" sz="3200" b="1" dirty="0"/>
          </a:p>
          <a:p>
            <a:endParaRPr lang="fr-FR" dirty="0"/>
          </a:p>
          <a:p>
            <a:endParaRPr lang="fr-FR" dirty="0"/>
          </a:p>
          <a:p>
            <a:endParaRPr lang="x-non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6183" y="2327564"/>
            <a:ext cx="3574472" cy="342207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312137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74" r="23637" b="32341"/>
          <a:stretch/>
        </p:blipFill>
        <p:spPr>
          <a:xfrm>
            <a:off x="5084618" y="2369128"/>
            <a:ext cx="3830526" cy="36185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94065"/>
            <a:ext cx="8141277" cy="1018268"/>
          </a:xfrm>
        </p:spPr>
        <p:txBody>
          <a:bodyPr/>
          <a:lstStyle/>
          <a:p>
            <a:pPr algn="ctr"/>
            <a:r>
              <a:rPr lang="ar-SA" sz="4800" b="1" dirty="0"/>
              <a:t>مــــجــــــال الــــلــعـــب 2 </a:t>
            </a:r>
            <a:endParaRPr lang="x-none" sz="48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2332"/>
            <a:ext cx="4455968" cy="377763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dirty="0"/>
              <a:t> </a:t>
            </a:r>
            <a:r>
              <a:rPr lang="ar-SA" b="1" dirty="0"/>
              <a:t>ممرات </a:t>
            </a:r>
            <a:r>
              <a:rPr lang="ar-TN" b="1" dirty="0" smtClean="0"/>
              <a:t>تحتوي على</a:t>
            </a:r>
            <a:r>
              <a:rPr lang="ar-SA" b="1" dirty="0" smtClean="0"/>
              <a:t> عوامات </a:t>
            </a:r>
            <a:r>
              <a:rPr lang="ar-SA" b="1" dirty="0"/>
              <a:t>كل عشرة أمتار </a:t>
            </a:r>
            <a:r>
              <a:rPr lang="en-US" b="1" dirty="0"/>
              <a:t>8 </a:t>
            </a:r>
            <a:r>
              <a:rPr lang="ar-SA" b="1" dirty="0"/>
              <a:t>أو</a:t>
            </a:r>
            <a:r>
              <a:rPr lang="en-US" b="1" dirty="0"/>
              <a:t>  9 </a:t>
            </a:r>
            <a:endParaRPr lang="ar-SA" b="1" dirty="0"/>
          </a:p>
          <a:p>
            <a:pPr marL="0" indent="0" algn="r">
              <a:buNone/>
            </a:pPr>
            <a:r>
              <a:rPr lang="ar-SA" b="1" dirty="0"/>
              <a:t>العرض تسعة أمتار . </a:t>
            </a:r>
          </a:p>
          <a:p>
            <a:pPr marL="0" indent="0" algn="r">
              <a:buNone/>
            </a:pPr>
            <a:r>
              <a:rPr lang="ar-SA" b="1" dirty="0" smtClean="0"/>
              <a:t>في</a:t>
            </a:r>
            <a:r>
              <a:rPr lang="ar-TN" b="1" dirty="0" smtClean="0"/>
              <a:t>ه</a:t>
            </a:r>
            <a:r>
              <a:rPr lang="ar-SA" b="1" dirty="0" smtClean="0"/>
              <a:t> </a:t>
            </a:r>
            <a:r>
              <a:rPr lang="ar-SA" b="1" dirty="0"/>
              <a:t>نظام التشغيل التلقائي ، إنتظار إستعداد ،وإنطلاق</a:t>
            </a:r>
          </a:p>
          <a:p>
            <a:pPr algn="r" rtl="1"/>
            <a:r>
              <a:rPr lang="ar-SA" b="1" dirty="0" smtClean="0"/>
              <a:t> </a:t>
            </a:r>
            <a:r>
              <a:rPr lang="ar-TN" dirty="0" smtClean="0"/>
              <a:t>مسافة</a:t>
            </a:r>
            <a:r>
              <a:rPr lang="ar-SA" b="1" dirty="0" smtClean="0"/>
              <a:t> 200 متر للذهاب حتي نهاية الخط 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xmlns="" val="27778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القــوارب </a:t>
            </a:r>
            <a:r>
              <a:rPr lang="fr-FR" b="1" dirty="0"/>
              <a:t>: kayak = K1</a:t>
            </a:r>
            <a:endParaRPr lang="x-none" b="1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0082" y="2512333"/>
            <a:ext cx="3114027" cy="2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545" y="2532567"/>
            <a:ext cx="3366655" cy="25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4199231"/>
            <a:ext cx="3269673" cy="21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325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الــــقــوارب </a:t>
            </a:r>
            <a:r>
              <a:rPr lang="fr-FR" b="1" dirty="0"/>
              <a:t>: va’a= V1</a:t>
            </a:r>
            <a:endParaRPr lang="x-none" b="1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79" y="2512333"/>
            <a:ext cx="3134219" cy="2297690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5833" y="4810023"/>
            <a:ext cx="2191166" cy="15145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998" y="2512333"/>
            <a:ext cx="5718399" cy="38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Boat </a:t>
            </a:r>
            <a:r>
              <a:rPr lang="fr-FR" dirty="0" err="1">
                <a:solidFill>
                  <a:schemeClr val="bg1"/>
                </a:solidFill>
              </a:rPr>
              <a:t>regulations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410689"/>
              </p:ext>
            </p:extLst>
          </p:nvPr>
        </p:nvGraphicFramePr>
        <p:xfrm>
          <a:off x="407963" y="1301266"/>
          <a:ext cx="7886701" cy="24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468">
                  <a:extLst>
                    <a:ext uri="{9D8B030D-6E8A-4147-A177-3AD203B41FA5}">
                      <a16:colId xmlns:a16="http://schemas.microsoft.com/office/drawing/2014/main" xmlns="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:a16="http://schemas.microsoft.com/office/drawing/2014/main" xmlns="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xmlns="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ar-S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القوارب 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>
                          <a:effectLst/>
                        </a:rPr>
                        <a:t>Kayak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 err="1">
                          <a:effectLst/>
                        </a:rPr>
                        <a:t>Va´a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ctr" fontAlgn="b"/>
                      <a:r>
                        <a:rPr lang="ar-SA" sz="2000" b="1" u="none" strike="noStrike" dirty="0">
                          <a:effectLst/>
                        </a:rPr>
                        <a:t>الطول الاقصي </a:t>
                      </a:r>
                      <a:r>
                        <a:rPr lang="es-CL" sz="2000" b="1" u="none" strike="noStrike" dirty="0">
                          <a:effectLst/>
                        </a:rPr>
                        <a:t>(cm)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>
                          <a:effectLst/>
                        </a:rPr>
                        <a:t>520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730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ctr" fontAlgn="b"/>
                      <a:r>
                        <a:rPr lang="ar-SA" sz="2000" b="1" u="none" strike="noStrike" dirty="0">
                          <a:effectLst/>
                        </a:rPr>
                        <a:t>الحد الأدني للعرض </a:t>
                      </a:r>
                      <a:r>
                        <a:rPr lang="es-CL" sz="2000" b="1" u="none" strike="noStrike" dirty="0">
                          <a:effectLst/>
                        </a:rPr>
                        <a:t>(cm)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>
                          <a:effectLst/>
                        </a:rPr>
                        <a:t>50*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 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ctr" fontAlgn="b"/>
                      <a:r>
                        <a:rPr lang="ar-SA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أقل وزن 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>
                          <a:effectLst/>
                        </a:rPr>
                        <a:t>12 kg</a:t>
                      </a:r>
                      <a:endParaRPr lang="es-CL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13kg**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ملحوظة :تقاس عشره سنتيمترا من قاع القارب إلى أعلاه</a:t>
                      </a:r>
                      <a:r>
                        <a:rPr lang="es-CL" sz="2000" b="1" u="none" strike="noStrike" smtClean="0">
                          <a:effectLst/>
                        </a:rPr>
                        <a:t>*</a:t>
                      </a:r>
                      <a:endParaRPr lang="es-CL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algn="ctr" fontAlgn="b"/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3" y="3842333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60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494064"/>
            <a:ext cx="7886700" cy="1577747"/>
          </a:xfrm>
        </p:spPr>
        <p:txBody>
          <a:bodyPr/>
          <a:lstStyle/>
          <a:p>
            <a:pPr algn="ctr"/>
            <a:r>
              <a:rPr lang="ar-SA" b="1" dirty="0"/>
              <a:t>أنـواع المـجـاديـف </a:t>
            </a:r>
            <a:r>
              <a:rPr lang="fr-FR" b="1" dirty="0"/>
              <a:t>: 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 </a:t>
            </a:r>
            <a:r>
              <a:rPr lang="ar-SA" dirty="0"/>
              <a:t>مـسطـح ، أو في شكل جنـــاح 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91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أنـواع الـــــمـــجـــاديـــــف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337509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1698</TotalTime>
  <Words>196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ICF powerpoint template NH</vt:lpstr>
      <vt:lpstr>مقدمة لمنشط  ذوي الإحتياجات الخاصة Paracanoe</vt:lpstr>
      <vt:lpstr>Slide 2</vt:lpstr>
      <vt:lpstr>مـــنــطــقــة الــــتدريـــــــب 1</vt:lpstr>
      <vt:lpstr>مــــجــــــال الــــلــعـــب 2 </vt:lpstr>
      <vt:lpstr>القــوارب : kayak = K1</vt:lpstr>
      <vt:lpstr>الــــقــوارب : va’a= V1</vt:lpstr>
      <vt:lpstr>Boat regulations</vt:lpstr>
      <vt:lpstr>أنـواع المـجـاديـف :    مـسطـح ، أو في شكل جنـــاح </vt:lpstr>
      <vt:lpstr>أنـواع الـــــمـــجـــاديـــــف</vt:lpstr>
      <vt:lpstr>مـحاولة التجربة والقياسات ليناسب القارب في توازن الجداف </vt:lpstr>
      <vt:lpstr>كـــيــف تبدء؟؟  الـــتجديف  مـهـارة شائعة فـي جـمـيـع أنـحـتء العالم </vt:lpstr>
      <vt:lpstr> Paracanoe  تــقــنــيــة </vt:lpstr>
      <vt:lpstr>مع  رياضة الباراكانوي إستمتع بتحسن القدرات والشعور بالسرعة فوق الماء .</vt:lpstr>
    </vt:vector>
  </TitlesOfParts>
  <Company>TechSmith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Zak</cp:lastModifiedBy>
  <cp:revision>1050</cp:revision>
  <dcterms:created xsi:type="dcterms:W3CDTF">2017-08-21T08:48:16Z</dcterms:created>
  <dcterms:modified xsi:type="dcterms:W3CDTF">2020-06-09T22:28:39Z</dcterms:modified>
</cp:coreProperties>
</file>